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2.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3.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4223" r:id="rId2"/>
    <p:sldMasterId id="2147484268" r:id="rId3"/>
    <p:sldMasterId id="2147484313" r:id="rId4"/>
  </p:sldMasterIdLst>
  <p:notesMasterIdLst>
    <p:notesMasterId r:id="rId47"/>
  </p:notesMasterIdLst>
  <p:sldIdLst>
    <p:sldId id="327" r:id="rId5"/>
    <p:sldId id="339" r:id="rId6"/>
    <p:sldId id="329" r:id="rId7"/>
    <p:sldId id="340" r:id="rId8"/>
    <p:sldId id="292" r:id="rId9"/>
    <p:sldId id="293" r:id="rId10"/>
    <p:sldId id="294" r:id="rId11"/>
    <p:sldId id="295" r:id="rId12"/>
    <p:sldId id="296" r:id="rId13"/>
    <p:sldId id="336" r:id="rId14"/>
    <p:sldId id="337" r:id="rId15"/>
    <p:sldId id="338" r:id="rId16"/>
    <p:sldId id="341" r:id="rId17"/>
    <p:sldId id="298" r:id="rId18"/>
    <p:sldId id="299" r:id="rId19"/>
    <p:sldId id="300" r:id="rId20"/>
    <p:sldId id="301" r:id="rId21"/>
    <p:sldId id="302" r:id="rId22"/>
    <p:sldId id="303" r:id="rId23"/>
    <p:sldId id="304" r:id="rId24"/>
    <p:sldId id="306" r:id="rId25"/>
    <p:sldId id="307" r:id="rId26"/>
    <p:sldId id="308" r:id="rId27"/>
    <p:sldId id="309" r:id="rId28"/>
    <p:sldId id="310" r:id="rId29"/>
    <p:sldId id="311" r:id="rId30"/>
    <p:sldId id="312" r:id="rId31"/>
    <p:sldId id="313" r:id="rId32"/>
    <p:sldId id="314" r:id="rId33"/>
    <p:sldId id="315" r:id="rId34"/>
    <p:sldId id="332" r:id="rId35"/>
    <p:sldId id="317" r:id="rId36"/>
    <p:sldId id="316" r:id="rId37"/>
    <p:sldId id="318" r:id="rId38"/>
    <p:sldId id="319" r:id="rId39"/>
    <p:sldId id="320" r:id="rId40"/>
    <p:sldId id="321" r:id="rId41"/>
    <p:sldId id="322" r:id="rId42"/>
    <p:sldId id="324" r:id="rId43"/>
    <p:sldId id="323" r:id="rId44"/>
    <p:sldId id="325" r:id="rId45"/>
    <p:sldId id="326"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7CC5"/>
    <a:srgbClr val="4D7AD3"/>
    <a:srgbClr val="3366CC"/>
    <a:srgbClr val="48A0E8"/>
    <a:srgbClr val="A2B9E8"/>
    <a:srgbClr val="2D9AD1"/>
    <a:srgbClr val="1C86DE"/>
    <a:srgbClr val="2F93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76" autoAdjust="0"/>
    <p:restoredTop sz="94743" autoAdjust="0"/>
  </p:normalViewPr>
  <p:slideViewPr>
    <p:cSldViewPr snapToGrid="0">
      <p:cViewPr>
        <p:scale>
          <a:sx n="90" d="100"/>
          <a:sy n="90" d="100"/>
        </p:scale>
        <p:origin x="-6" y="-78"/>
      </p:cViewPr>
      <p:guideLst>
        <p:guide orient="horz" pos="2160"/>
        <p:guide pos="2880"/>
      </p:guideLst>
    </p:cSldViewPr>
  </p:slideViewPr>
  <p:outlineViewPr>
    <p:cViewPr>
      <p:scale>
        <a:sx n="33" d="100"/>
        <a:sy n="33" d="100"/>
      </p:scale>
      <p:origin x="0" y="4704"/>
    </p:cViewPr>
  </p:outlineViewPr>
  <p:notesTextViewPr>
    <p:cViewPr>
      <p:scale>
        <a:sx n="100" d="100"/>
        <a:sy n="100" d="100"/>
      </p:scale>
      <p:origin x="0" y="0"/>
    </p:cViewPr>
  </p:notesTextViewPr>
  <p:sorterViewPr>
    <p:cViewPr varScale="1">
      <p:scale>
        <a:sx n="100" d="100"/>
        <a:sy n="100" d="100"/>
      </p:scale>
      <p:origin x="0" y="4050"/>
    </p:cViewPr>
  </p:sorterViewPr>
  <p:notesViewPr>
    <p:cSldViewPr snapToGrid="0">
      <p:cViewPr varScale="1">
        <p:scale>
          <a:sx n="56" d="100"/>
          <a:sy n="56" d="100"/>
        </p:scale>
        <p:origin x="-249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263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4F96CBDC-3D02-4B4B-A8F3-FC0FAF6C2F20}" type="slidenum">
              <a:rPr lang="en-US"/>
              <a:pPr>
                <a:defRPr/>
              </a:pPr>
              <a:t>‹#›</a:t>
            </a:fld>
            <a:endParaRPr lang="en-US"/>
          </a:p>
        </p:txBody>
      </p:sp>
    </p:spTree>
    <p:extLst>
      <p:ext uri="{BB962C8B-B14F-4D97-AF65-F5344CB8AC3E}">
        <p14:creationId xmlns:p14="http://schemas.microsoft.com/office/powerpoint/2010/main" val="29666221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12B49D79-6487-4895-AE0E-34299BCA819D}" type="slidenum">
              <a:rPr lang="en-US" altLang="en-US" smtClean="0"/>
              <a:pPr eaLnBrk="1" hangingPunct="1">
                <a:spcBef>
                  <a:spcPct val="0"/>
                </a:spcBef>
              </a:pPr>
              <a:t>1</a:t>
            </a:fld>
            <a:endParaRPr lang="en-US" altLang="en-US"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buFontTx/>
              <a:buChar char="•"/>
            </a:pPr>
            <a:endParaRPr lang="en-US" altLang="en-US" smtClean="0">
              <a:solidFill>
                <a:srgbClr val="3366CC"/>
              </a:solidFill>
              <a:latin typeface="Times New Roman" pitchFamily="18" charset="0"/>
              <a:cs typeface="Times New Roman" pitchFamily="18" charset="0"/>
            </a:endParaRPr>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002F858-C9F3-45DC-95D8-836285E8D990}" type="slidenum">
              <a:rPr lang="en-US" altLang="en-US" smtClean="0">
                <a:solidFill>
                  <a:srgbClr val="000000"/>
                </a:solidFill>
              </a:rPr>
              <a:pPr eaLnBrk="1" hangingPunct="1">
                <a:spcBef>
                  <a:spcPct val="0"/>
                </a:spcBef>
              </a:pPr>
              <a:t>12</a:t>
            </a:fld>
            <a:endParaRPr lang="en-US" altLang="en-US"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p:spPr>
      </p:sp>
      <p:sp>
        <p:nvSpPr>
          <p:cNvPr id="237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buFontTx/>
              <a:buChar char="•"/>
            </a:pPr>
            <a:endParaRPr lang="en-US" altLang="en-US" smtClean="0">
              <a:solidFill>
                <a:srgbClr val="3366CC"/>
              </a:solidFill>
              <a:latin typeface="Times New Roman" pitchFamily="18" charset="0"/>
              <a:cs typeface="Times New Roman" pitchFamily="18" charset="0"/>
            </a:endParaRPr>
          </a:p>
        </p:txBody>
      </p:sp>
      <p:sp>
        <p:nvSpPr>
          <p:cNvPr id="237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8C07A57-9B60-4134-AFF9-72F84FD862F8}" type="slidenum">
              <a:rPr lang="en-US" altLang="en-US" smtClean="0">
                <a:solidFill>
                  <a:srgbClr val="000000"/>
                </a:solidFill>
              </a:rPr>
              <a:pPr eaLnBrk="1" hangingPunct="1">
                <a:spcBef>
                  <a:spcPct val="0"/>
                </a:spcBef>
              </a:pPr>
              <a:t>13</a:t>
            </a:fld>
            <a:endParaRPr lang="en-US" altLang="en-US"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a:ln/>
        </p:spPr>
      </p:sp>
      <p:sp>
        <p:nvSpPr>
          <p:cNvPr id="238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238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9683C20-1523-4077-83A2-7B1A7DDFCB27}" type="slidenum">
              <a:rPr lang="en-US" altLang="en-US" smtClean="0"/>
              <a:pPr eaLnBrk="1" hangingPunct="1">
                <a:spcBef>
                  <a:spcPct val="0"/>
                </a:spcBef>
              </a:pPr>
              <a:t>14</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a:ln/>
        </p:spPr>
      </p:sp>
      <p:sp>
        <p:nvSpPr>
          <p:cNvPr id="239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239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3343333-4159-4094-ABF3-204FC317F3C9}" type="slidenum">
              <a:rPr lang="en-US" altLang="en-US" smtClean="0"/>
              <a:pPr eaLnBrk="1" hangingPunct="1">
                <a:spcBef>
                  <a:spcPct val="0"/>
                </a:spcBef>
              </a:pPr>
              <a:t>15</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a:ln/>
        </p:spPr>
      </p:sp>
      <p:sp>
        <p:nvSpPr>
          <p:cNvPr id="240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240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004996E-F434-4DCD-8CF5-288CA2E85237}" type="slidenum">
              <a:rPr lang="en-US" altLang="en-US" smtClean="0"/>
              <a:pPr eaLnBrk="1" hangingPunct="1">
                <a:spcBef>
                  <a:spcPct val="0"/>
                </a:spcBef>
              </a:pPr>
              <a:t>16</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a:ln/>
        </p:spPr>
      </p:sp>
      <p:sp>
        <p:nvSpPr>
          <p:cNvPr id="241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241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626C190-106E-4918-8CB8-BE65CAE04AE4}" type="slidenum">
              <a:rPr lang="en-US" altLang="en-US" smtClean="0"/>
              <a:pPr eaLnBrk="1" hangingPunct="1">
                <a:spcBef>
                  <a:spcPct val="0"/>
                </a:spcBef>
              </a:pPr>
              <a:t>17</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ln/>
        </p:spPr>
      </p:sp>
      <p:sp>
        <p:nvSpPr>
          <p:cNvPr id="242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242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10D776EA-244B-4875-BB10-8359C1847525}" type="slidenum">
              <a:rPr lang="en-US" altLang="en-US" smtClean="0"/>
              <a:pPr eaLnBrk="1" hangingPunct="1">
                <a:spcBef>
                  <a:spcPct val="0"/>
                </a:spcBef>
              </a:pPr>
              <a:t>18</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a:ln/>
        </p:spPr>
      </p:sp>
      <p:sp>
        <p:nvSpPr>
          <p:cNvPr id="243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243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D7CBBE5C-E473-47EC-BF21-FE03DC7003CB}" type="slidenum">
              <a:rPr lang="en-US" altLang="en-US" smtClean="0"/>
              <a:pPr eaLnBrk="1" hangingPunct="1">
                <a:spcBef>
                  <a:spcPct val="0"/>
                </a:spcBef>
              </a:pPr>
              <a:t>19</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a:ln/>
        </p:spPr>
      </p:sp>
      <p:sp>
        <p:nvSpPr>
          <p:cNvPr id="244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pitchFamily="34" charset="0"/>
            </a:endParaRPr>
          </a:p>
        </p:txBody>
      </p:sp>
      <p:sp>
        <p:nvSpPr>
          <p:cNvPr id="244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2FF8A6F-7D81-4F6D-B178-7F95C471FA35}" type="slidenum">
              <a:rPr lang="en-US" altLang="en-US" smtClean="0"/>
              <a:pPr eaLnBrk="1" hangingPunct="1">
                <a:spcBef>
                  <a:spcPct val="0"/>
                </a:spcBef>
              </a:pPr>
              <a:t>20</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a:ln/>
        </p:spPr>
      </p:sp>
      <p:sp>
        <p:nvSpPr>
          <p:cNvPr id="245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245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9C493FC6-D893-4DB9-A6B3-3EE188E6CF44}" type="slidenum">
              <a:rPr lang="en-US" altLang="en-US" smtClean="0"/>
              <a:pPr eaLnBrk="1" hangingPunct="1">
                <a:spcBef>
                  <a:spcPct val="0"/>
                </a:spcBef>
              </a:pPr>
              <a:t>21</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228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E476FE5-4967-4BF7-A8EB-87C49014F1F6}" type="slidenum">
              <a:rPr lang="en-US" altLang="en-US" smtClean="0"/>
              <a:pPr eaLnBrk="1" hangingPunct="1">
                <a:spcBef>
                  <a:spcPct val="0"/>
                </a:spcBef>
              </a:pPr>
              <a:t>3</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a:ln/>
        </p:spPr>
      </p:sp>
      <p:sp>
        <p:nvSpPr>
          <p:cNvPr id="246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246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1822086-068F-4498-AD34-BB82767DB3C4}" type="slidenum">
              <a:rPr lang="en-US" altLang="en-US" smtClean="0"/>
              <a:pPr eaLnBrk="1" hangingPunct="1">
                <a:spcBef>
                  <a:spcPct val="0"/>
                </a:spcBef>
              </a:pPr>
              <a:t>22</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a:ln/>
        </p:spPr>
      </p:sp>
      <p:sp>
        <p:nvSpPr>
          <p:cNvPr id="247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247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DDB38DCA-B79C-417E-B5A3-ED6AF910DA41}" type="slidenum">
              <a:rPr lang="en-US" altLang="en-US" smtClean="0"/>
              <a:pPr eaLnBrk="1" hangingPunct="1">
                <a:spcBef>
                  <a:spcPct val="0"/>
                </a:spcBef>
              </a:pPr>
              <a:t>23</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a:ln/>
        </p:spPr>
      </p:sp>
      <p:sp>
        <p:nvSpPr>
          <p:cNvPr id="248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248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F503DBD6-2ACE-4022-8F6B-CC19F30220A2}" type="slidenum">
              <a:rPr lang="en-US" altLang="en-US" smtClean="0"/>
              <a:pPr eaLnBrk="1" hangingPunct="1">
                <a:spcBef>
                  <a:spcPct val="0"/>
                </a:spcBef>
              </a:pPr>
              <a:t>24</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a:ln/>
        </p:spPr>
      </p:sp>
      <p:sp>
        <p:nvSpPr>
          <p:cNvPr id="249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249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33A36D3-389E-4320-8D4E-29C79E1199DD}" type="slidenum">
              <a:rPr lang="en-US" altLang="en-US" smtClean="0"/>
              <a:pPr eaLnBrk="1" hangingPunct="1">
                <a:spcBef>
                  <a:spcPct val="0"/>
                </a:spcBef>
              </a:pPr>
              <a:t>25</a:t>
            </a:fld>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a:ln/>
        </p:spPr>
      </p:sp>
      <p:sp>
        <p:nvSpPr>
          <p:cNvPr id="250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250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D78C4937-F607-4F13-90AC-B2365C51CC5E}" type="slidenum">
              <a:rPr lang="en-US" altLang="en-US" smtClean="0"/>
              <a:pPr eaLnBrk="1" hangingPunct="1">
                <a:spcBef>
                  <a:spcPct val="0"/>
                </a:spcBef>
              </a:pPr>
              <a:t>26</a:t>
            </a:fld>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a:ln/>
        </p:spPr>
      </p:sp>
      <p:sp>
        <p:nvSpPr>
          <p:cNvPr id="251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251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368DDA6-FE27-4B5A-91DF-E7A829AA5768}" type="slidenum">
              <a:rPr lang="en-US" altLang="en-US" smtClean="0"/>
              <a:pPr eaLnBrk="1" hangingPunct="1">
                <a:spcBef>
                  <a:spcPct val="0"/>
                </a:spcBef>
              </a:pPr>
              <a:t>27</a:t>
            </a:fld>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a:ln/>
        </p:spPr>
      </p:sp>
      <p:sp>
        <p:nvSpPr>
          <p:cNvPr id="252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startAt="12"/>
            </a:pPr>
            <a:endParaRPr lang="en-US" altLang="en-US" smtClean="0">
              <a:latin typeface="Arial" pitchFamily="34" charset="0"/>
            </a:endParaRPr>
          </a:p>
        </p:txBody>
      </p:sp>
      <p:sp>
        <p:nvSpPr>
          <p:cNvPr id="252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DFF0C9B5-BCC2-4708-B193-7FE3C1C1A4E2}" type="slidenum">
              <a:rPr lang="en-US" altLang="en-US" smtClean="0"/>
              <a:pPr eaLnBrk="1" hangingPunct="1">
                <a:spcBef>
                  <a:spcPct val="0"/>
                </a:spcBef>
              </a:pPr>
              <a:t>28</a:t>
            </a:fld>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a:ln/>
        </p:spPr>
      </p:sp>
      <p:sp>
        <p:nvSpPr>
          <p:cNvPr id="253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253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7828534-0EF5-4D29-9B90-6E0DD3DB3043}" type="slidenum">
              <a:rPr lang="en-US" altLang="en-US" smtClean="0"/>
              <a:pPr eaLnBrk="1" hangingPunct="1">
                <a:spcBef>
                  <a:spcPct val="0"/>
                </a:spcBef>
              </a:pPr>
              <a:t>29</a:t>
            </a:fld>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a:ln/>
        </p:spPr>
      </p:sp>
      <p:sp>
        <p:nvSpPr>
          <p:cNvPr id="254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254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FBAE623A-214B-4D8D-8C71-3D966B311736}" type="slidenum">
              <a:rPr lang="en-US" altLang="en-US" smtClean="0"/>
              <a:pPr eaLnBrk="1" hangingPunct="1">
                <a:spcBef>
                  <a:spcPct val="0"/>
                </a:spcBef>
              </a:pPr>
              <a:t>30</a:t>
            </a:fld>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a:defRPr/>
            </a:pPr>
            <a:endParaRPr lang="en-US" dirty="0"/>
          </a:p>
        </p:txBody>
      </p:sp>
      <p:sp>
        <p:nvSpPr>
          <p:cNvPr id="256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935B114A-6DD4-4B2C-A771-6FB7FDF02B44}" type="slidenum">
              <a:rPr lang="en-US" altLang="en-US" smtClean="0"/>
              <a:pPr eaLnBrk="1" hangingPunct="1">
                <a:spcBef>
                  <a:spcPct val="0"/>
                </a:spcBef>
              </a:pPr>
              <a:t>31</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230FD6A-47CF-4ED6-A725-5CB7E868CBCF}" type="slidenum">
              <a:rPr lang="en-US" altLang="en-US" smtClean="0"/>
              <a:pPr eaLnBrk="1" hangingPunct="1">
                <a:spcBef>
                  <a:spcPct val="0"/>
                </a:spcBef>
              </a:pPr>
              <a:t>5</a:t>
            </a:fld>
            <a:endParaRPr lang="en-US" alt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a:ln/>
        </p:spPr>
      </p:sp>
      <p:sp>
        <p:nvSpPr>
          <p:cNvPr id="257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257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DD734DE-2DC1-4060-8164-15CB8370FC94}" type="slidenum">
              <a:rPr lang="en-US" altLang="en-US" smtClean="0"/>
              <a:pPr eaLnBrk="1" hangingPunct="1">
                <a:spcBef>
                  <a:spcPct val="0"/>
                </a:spcBef>
              </a:pPr>
              <a:t>42</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a:ln/>
        </p:spPr>
      </p:sp>
      <p:sp>
        <p:nvSpPr>
          <p:cNvPr id="230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230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59A8BDD-E412-4970-9EF2-39B252E60F8D}" type="slidenum">
              <a:rPr lang="en-US" altLang="en-US" smtClean="0"/>
              <a:pPr eaLnBrk="1" hangingPunct="1">
                <a:spcBef>
                  <a:spcPct val="0"/>
                </a:spcBef>
              </a:pPr>
              <a:t>6</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ln/>
        </p:spPr>
      </p:sp>
      <p:sp>
        <p:nvSpPr>
          <p:cNvPr id="231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Char char="•"/>
            </a:pPr>
            <a:endParaRPr lang="en-US" altLang="en-US" smtClean="0">
              <a:latin typeface="Arial" pitchFamily="34" charset="0"/>
            </a:endParaRPr>
          </a:p>
        </p:txBody>
      </p:sp>
      <p:sp>
        <p:nvSpPr>
          <p:cNvPr id="231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5853834-8F1A-4C26-94D6-CC2EC97AE663}" type="slidenum">
              <a:rPr lang="en-US" altLang="en-US" smtClean="0"/>
              <a:pPr eaLnBrk="1" hangingPunct="1">
                <a:spcBef>
                  <a:spcPct val="0"/>
                </a:spcBef>
              </a:pPr>
              <a:t>7</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232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smtClean="0">
              <a:solidFill>
                <a:srgbClr val="3366CC"/>
              </a:solidFill>
              <a:latin typeface="Times New Roman" pitchFamily="18" charset="0"/>
              <a:cs typeface="Times New Roman" pitchFamily="18" charset="0"/>
            </a:endParaRPr>
          </a:p>
        </p:txBody>
      </p:sp>
      <p:sp>
        <p:nvSpPr>
          <p:cNvPr id="232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9E6BA660-3F93-48CA-B176-30137E37E064}" type="slidenum">
              <a:rPr lang="en-US" altLang="en-US" smtClean="0"/>
              <a:pPr eaLnBrk="1" hangingPunct="1">
                <a:spcBef>
                  <a:spcPct val="0"/>
                </a:spcBef>
              </a:pPr>
              <a:t>8</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smtClean="0">
              <a:solidFill>
                <a:srgbClr val="3366CC"/>
              </a:solidFill>
              <a:latin typeface="Times New Roman" pitchFamily="18" charset="0"/>
              <a:cs typeface="Times New Roman" pitchFamily="18" charset="0"/>
            </a:endParaRPr>
          </a:p>
        </p:txBody>
      </p:sp>
      <p:sp>
        <p:nvSpPr>
          <p:cNvPr id="233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EE12851-4B6B-4B1F-A001-29753B6027F7}" type="slidenum">
              <a:rPr lang="en-US" altLang="en-US" smtClean="0"/>
              <a:pPr eaLnBrk="1" hangingPunct="1">
                <a:spcBef>
                  <a:spcPct val="0"/>
                </a:spcBef>
              </a:pPr>
              <a:t>9</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234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buFontTx/>
              <a:buChar char="•"/>
            </a:pPr>
            <a:endParaRPr lang="en-US" altLang="en-US" smtClean="0">
              <a:solidFill>
                <a:srgbClr val="3366CC"/>
              </a:solidFill>
              <a:latin typeface="Times New Roman" pitchFamily="18" charset="0"/>
              <a:cs typeface="Times New Roman" pitchFamily="18" charset="0"/>
            </a:endParaRPr>
          </a:p>
        </p:txBody>
      </p:sp>
      <p:sp>
        <p:nvSpPr>
          <p:cNvPr id="234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100E3DC-C62A-4E89-B622-258406B48347}" type="slidenum">
              <a:rPr lang="en-US" altLang="en-US" smtClean="0">
                <a:solidFill>
                  <a:srgbClr val="000000"/>
                </a:solidFill>
              </a:rPr>
              <a:pPr eaLnBrk="1" hangingPunct="1">
                <a:spcBef>
                  <a:spcPct val="0"/>
                </a:spcBef>
              </a:pPr>
              <a:t>10</a:t>
            </a:fld>
            <a:endParaRPr lang="en-US" altLang="en-US"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a:ln/>
        </p:spPr>
      </p:sp>
      <p:sp>
        <p:nvSpPr>
          <p:cNvPr id="235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buFontTx/>
              <a:buChar char="•"/>
            </a:pPr>
            <a:endParaRPr lang="en-US" altLang="en-US" smtClean="0">
              <a:solidFill>
                <a:srgbClr val="3366CC"/>
              </a:solidFill>
              <a:latin typeface="Times New Roman" pitchFamily="18" charset="0"/>
              <a:cs typeface="Times New Roman" pitchFamily="18" charset="0"/>
            </a:endParaRPr>
          </a:p>
        </p:txBody>
      </p:sp>
      <p:sp>
        <p:nvSpPr>
          <p:cNvPr id="235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E642BFF-EC91-4C5E-9B15-6568BC6CEBF3}" type="slidenum">
              <a:rPr lang="en-US" altLang="en-US" smtClean="0">
                <a:solidFill>
                  <a:srgbClr val="000000"/>
                </a:solidFill>
              </a:rPr>
              <a:pPr eaLnBrk="1" hangingPunct="1">
                <a:spcBef>
                  <a:spcPct val="0"/>
                </a:spcBef>
              </a:pPr>
              <a:t>11</a:t>
            </a:fld>
            <a:endParaRPr lang="en-US" alt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a:prstGeom prst="rect">
            <a:avLst/>
          </a:prstGeom>
        </p:spPr>
        <p:txBody>
          <a:bodyPr/>
          <a:lstStyle>
            <a:lvl1pPr algn="ctr">
              <a:defRPr sz="4400">
                <a:solidFill>
                  <a:schemeClr val="tx1"/>
                </a:solidFill>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defRPr sz="3200">
                <a:solidFill>
                  <a:srgbClr val="FF9900"/>
                </a:solidFill>
              </a:defRPr>
            </a:lvl1pPr>
          </a:lstStyle>
          <a:p>
            <a:r>
              <a:rPr lang="en-US" smtClean="0"/>
              <a:t>Click to edit Master subtitle style</a:t>
            </a:r>
            <a:endParaRPr lang="en-US"/>
          </a:p>
        </p:txBody>
      </p:sp>
    </p:spTree>
    <p:extLst>
      <p:ext uri="{BB962C8B-B14F-4D97-AF65-F5344CB8AC3E}">
        <p14:creationId xmlns:p14="http://schemas.microsoft.com/office/powerpoint/2010/main" val="1678087596"/>
      </p:ext>
    </p:extLst>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00775"/>
            <a:ext cx="2133600" cy="476250"/>
          </a:xfrm>
          <a:prstGeom prst="rect">
            <a:avLst/>
          </a:prstGeom>
        </p:spPr>
        <p:txBody>
          <a:bodyPr/>
          <a:lstStyle>
            <a:lvl1pPr>
              <a:defRPr>
                <a:latin typeface="Arial" charset="0"/>
              </a:defRPr>
            </a:lvl1pPr>
          </a:lstStyle>
          <a:p>
            <a:pPr>
              <a:defRPr/>
            </a:pPr>
            <a:endParaRPr lang="en-US"/>
          </a:p>
        </p:txBody>
      </p:sp>
      <p:sp>
        <p:nvSpPr>
          <p:cNvPr id="5" name="Slide Number Placeholder 5"/>
          <p:cNvSpPr>
            <a:spLocks noGrp="1"/>
          </p:cNvSpPr>
          <p:nvPr>
            <p:ph type="sldNum" sz="quarter" idx="11"/>
          </p:nvPr>
        </p:nvSpPr>
        <p:spPr>
          <a:xfrm>
            <a:off x="6553200" y="6200775"/>
            <a:ext cx="2133600" cy="476250"/>
          </a:xfrm>
          <a:prstGeom prst="rect">
            <a:avLst/>
          </a:prstGeom>
        </p:spPr>
        <p:txBody>
          <a:bodyPr/>
          <a:lstStyle>
            <a:lvl1pPr>
              <a:defRPr>
                <a:latin typeface="Arial" charset="0"/>
              </a:defRPr>
            </a:lvl1pPr>
          </a:lstStyle>
          <a:p>
            <a:pPr>
              <a:defRPr/>
            </a:pPr>
            <a:fld id="{AFF123F5-7481-4769-944C-0CC7535AC588}" type="slidenum">
              <a:rPr lang="en-US"/>
              <a:pPr>
                <a:defRPr/>
              </a:pPr>
              <a:t>‹#›</a:t>
            </a:fld>
            <a:endParaRPr lang="en-US"/>
          </a:p>
        </p:txBody>
      </p:sp>
    </p:spTree>
    <p:extLst>
      <p:ext uri="{BB962C8B-B14F-4D97-AF65-F5344CB8AC3E}">
        <p14:creationId xmlns:p14="http://schemas.microsoft.com/office/powerpoint/2010/main" val="1737807666"/>
      </p:ext>
    </p:extLst>
  </p:cSld>
  <p:clrMapOvr>
    <a:masterClrMapping/>
  </p:clrMapOvr>
  <p:transition spd="med">
    <p:wipe dir="d"/>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6A41C777-4929-4D57-8DB6-8D6F26CBCFF3}" type="slidenum">
              <a:rPr lang="en-US"/>
              <a:pPr>
                <a:defRPr/>
              </a:pPr>
              <a:t>‹#›</a:t>
            </a:fld>
            <a:endParaRPr lang="en-US"/>
          </a:p>
        </p:txBody>
      </p:sp>
    </p:spTree>
    <p:extLst>
      <p:ext uri="{BB962C8B-B14F-4D97-AF65-F5344CB8AC3E}">
        <p14:creationId xmlns:p14="http://schemas.microsoft.com/office/powerpoint/2010/main" val="1864389612"/>
      </p:ext>
    </p:extLst>
  </p:cSld>
  <p:clrMapOvr>
    <a:masterClrMapping/>
  </p:clrMapOvr>
  <p:transition spd="med">
    <p:wipe dir="d"/>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20A3A144-28E0-4ABF-926E-189678233A79}" type="slidenum">
              <a:rPr lang="en-US"/>
              <a:pPr>
                <a:defRPr/>
              </a:pPr>
              <a:t>‹#›</a:t>
            </a:fld>
            <a:endParaRPr lang="en-US"/>
          </a:p>
        </p:txBody>
      </p:sp>
    </p:spTree>
    <p:extLst>
      <p:ext uri="{BB962C8B-B14F-4D97-AF65-F5344CB8AC3E}">
        <p14:creationId xmlns:p14="http://schemas.microsoft.com/office/powerpoint/2010/main" val="2457377342"/>
      </p:ext>
    </p:extLst>
  </p:cSld>
  <p:clrMapOvr>
    <a:masterClrMapping/>
  </p:clrMapOvr>
  <p:transition spd="med">
    <p:wipe dir="d"/>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A5E79DBE-E461-4930-8696-4AE6160BE07B}" type="slidenum">
              <a:rPr lang="en-US"/>
              <a:pPr>
                <a:defRPr/>
              </a:pPr>
              <a:t>‹#›</a:t>
            </a:fld>
            <a:endParaRPr lang="en-US"/>
          </a:p>
        </p:txBody>
      </p:sp>
    </p:spTree>
    <p:extLst>
      <p:ext uri="{BB962C8B-B14F-4D97-AF65-F5344CB8AC3E}">
        <p14:creationId xmlns:p14="http://schemas.microsoft.com/office/powerpoint/2010/main" val="3041415842"/>
      </p:ext>
    </p:extLst>
  </p:cSld>
  <p:clrMapOvr>
    <a:masterClrMapping/>
  </p:clrMapOvr>
  <p:transition spd="med">
    <p:wipe dir="d"/>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userDrawn="1">
  <p:cSld name="6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D5ABB64C-AF84-4EBD-B932-A9179B0BA2F0}" type="slidenum">
              <a:rPr lang="en-US"/>
              <a:pPr>
                <a:defRPr/>
              </a:pPr>
              <a:t>‹#›</a:t>
            </a:fld>
            <a:endParaRPr lang="en-US"/>
          </a:p>
        </p:txBody>
      </p:sp>
    </p:spTree>
    <p:extLst>
      <p:ext uri="{BB962C8B-B14F-4D97-AF65-F5344CB8AC3E}">
        <p14:creationId xmlns:p14="http://schemas.microsoft.com/office/powerpoint/2010/main" val="505240301"/>
      </p:ext>
    </p:extLst>
  </p:cSld>
  <p:clrMapOvr>
    <a:masterClrMapping/>
  </p:clrMapOvr>
  <p:transition spd="med">
    <p:wipe dir="d"/>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D4844CAB-9F85-43D5-B654-F97E92E4CA35}" type="slidenum">
              <a:rPr lang="en-US"/>
              <a:pPr>
                <a:defRPr/>
              </a:pPr>
              <a:t>‹#›</a:t>
            </a:fld>
            <a:endParaRPr lang="en-US"/>
          </a:p>
        </p:txBody>
      </p:sp>
    </p:spTree>
    <p:extLst>
      <p:ext uri="{BB962C8B-B14F-4D97-AF65-F5344CB8AC3E}">
        <p14:creationId xmlns:p14="http://schemas.microsoft.com/office/powerpoint/2010/main" val="2041295529"/>
      </p:ext>
    </p:extLst>
  </p:cSld>
  <p:clrMapOvr>
    <a:masterClrMapping/>
  </p:clrMapOvr>
  <p:transition spd="med">
    <p:wipe dir="d"/>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1085499E-3E2A-406B-BC31-DAA94F8F9640}" type="slidenum">
              <a:rPr lang="en-US"/>
              <a:pPr>
                <a:defRPr/>
              </a:pPr>
              <a:t>‹#›</a:t>
            </a:fld>
            <a:endParaRPr lang="en-US"/>
          </a:p>
        </p:txBody>
      </p:sp>
    </p:spTree>
    <p:extLst>
      <p:ext uri="{BB962C8B-B14F-4D97-AF65-F5344CB8AC3E}">
        <p14:creationId xmlns:p14="http://schemas.microsoft.com/office/powerpoint/2010/main" val="1714197610"/>
      </p:ext>
    </p:extLst>
  </p:cSld>
  <p:clrMapOvr>
    <a:masterClrMapping/>
  </p:clrMapOvr>
  <p:transition spd="med">
    <p:wipe dir="d"/>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userDrawn="1">
  <p:cSld name="9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F6FE3FFC-7B1C-4AB7-A635-95A8402BB1DB}" type="slidenum">
              <a:rPr lang="en-US"/>
              <a:pPr>
                <a:defRPr/>
              </a:pPr>
              <a:t>‹#›</a:t>
            </a:fld>
            <a:endParaRPr lang="en-US"/>
          </a:p>
        </p:txBody>
      </p:sp>
    </p:spTree>
    <p:extLst>
      <p:ext uri="{BB962C8B-B14F-4D97-AF65-F5344CB8AC3E}">
        <p14:creationId xmlns:p14="http://schemas.microsoft.com/office/powerpoint/2010/main" val="2689755956"/>
      </p:ext>
    </p:extLst>
  </p:cSld>
  <p:clrMapOvr>
    <a:masterClrMapping/>
  </p:clrMapOvr>
  <p:transition spd="med">
    <p:wipe dir="d"/>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userDrawn="1">
  <p:cSld name="10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95894EDB-6AFC-40A2-99E4-9B4B0FDDE377}" type="slidenum">
              <a:rPr lang="en-US"/>
              <a:pPr>
                <a:defRPr/>
              </a:pPr>
              <a:t>‹#›</a:t>
            </a:fld>
            <a:endParaRPr lang="en-US"/>
          </a:p>
        </p:txBody>
      </p:sp>
    </p:spTree>
    <p:extLst>
      <p:ext uri="{BB962C8B-B14F-4D97-AF65-F5344CB8AC3E}">
        <p14:creationId xmlns:p14="http://schemas.microsoft.com/office/powerpoint/2010/main" val="2741760180"/>
      </p:ext>
    </p:extLst>
  </p:cSld>
  <p:clrMapOvr>
    <a:masterClrMapping/>
  </p:clrMapOvr>
  <p:transition spd="med">
    <p:wipe dir="d"/>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userDrawn="1">
  <p:cSld name="11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3819C5A5-A81A-4A74-9461-892C5CDA6D61}" type="slidenum">
              <a:rPr lang="en-US"/>
              <a:pPr>
                <a:defRPr/>
              </a:pPr>
              <a:t>‹#›</a:t>
            </a:fld>
            <a:endParaRPr lang="en-US"/>
          </a:p>
        </p:txBody>
      </p:sp>
    </p:spTree>
    <p:extLst>
      <p:ext uri="{BB962C8B-B14F-4D97-AF65-F5344CB8AC3E}">
        <p14:creationId xmlns:p14="http://schemas.microsoft.com/office/powerpoint/2010/main" val="4022008654"/>
      </p:ext>
    </p:extLst>
  </p:cSld>
  <p:clrMapOvr>
    <a:masterClrMapping/>
  </p:clrMapOvr>
  <p:transition spd="med">
    <p:wipe dir="d"/>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userDrawn="1">
  <p:cSld name="13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1D61C275-E80A-48A6-AF1C-186E85B537F6}" type="slidenum">
              <a:rPr lang="en-US"/>
              <a:pPr>
                <a:defRPr/>
              </a:pPr>
              <a:t>‹#›</a:t>
            </a:fld>
            <a:endParaRPr lang="en-US"/>
          </a:p>
        </p:txBody>
      </p:sp>
    </p:spTree>
    <p:extLst>
      <p:ext uri="{BB962C8B-B14F-4D97-AF65-F5344CB8AC3E}">
        <p14:creationId xmlns:p14="http://schemas.microsoft.com/office/powerpoint/2010/main" val="4111886650"/>
      </p:ext>
    </p:extLst>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73025"/>
            <a:ext cx="2141537" cy="58705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4313" y="73025"/>
            <a:ext cx="6273800"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00775"/>
            <a:ext cx="2133600" cy="476250"/>
          </a:xfrm>
          <a:prstGeom prst="rect">
            <a:avLst/>
          </a:prstGeom>
        </p:spPr>
        <p:txBody>
          <a:bodyPr/>
          <a:lstStyle>
            <a:lvl1pPr>
              <a:defRPr>
                <a:latin typeface="Arial" charset="0"/>
              </a:defRPr>
            </a:lvl1pPr>
          </a:lstStyle>
          <a:p>
            <a:pPr>
              <a:defRPr/>
            </a:pPr>
            <a:endParaRPr lang="en-US"/>
          </a:p>
        </p:txBody>
      </p:sp>
      <p:sp>
        <p:nvSpPr>
          <p:cNvPr id="5" name="Slide Number Placeholder 5"/>
          <p:cNvSpPr>
            <a:spLocks noGrp="1"/>
          </p:cNvSpPr>
          <p:nvPr>
            <p:ph type="sldNum" sz="quarter" idx="11"/>
          </p:nvPr>
        </p:nvSpPr>
        <p:spPr>
          <a:xfrm>
            <a:off x="6553200" y="6200775"/>
            <a:ext cx="2133600" cy="476250"/>
          </a:xfrm>
          <a:prstGeom prst="rect">
            <a:avLst/>
          </a:prstGeom>
        </p:spPr>
        <p:txBody>
          <a:bodyPr/>
          <a:lstStyle>
            <a:lvl1pPr>
              <a:defRPr>
                <a:latin typeface="Arial" charset="0"/>
              </a:defRPr>
            </a:lvl1pPr>
          </a:lstStyle>
          <a:p>
            <a:pPr>
              <a:defRPr/>
            </a:pPr>
            <a:fld id="{114D1032-1556-410C-A66A-60B1EA72B32D}" type="slidenum">
              <a:rPr lang="en-US"/>
              <a:pPr>
                <a:defRPr/>
              </a:pPr>
              <a:t>‹#›</a:t>
            </a:fld>
            <a:endParaRPr lang="en-US"/>
          </a:p>
        </p:txBody>
      </p:sp>
    </p:spTree>
    <p:extLst>
      <p:ext uri="{BB962C8B-B14F-4D97-AF65-F5344CB8AC3E}">
        <p14:creationId xmlns:p14="http://schemas.microsoft.com/office/powerpoint/2010/main" val="2775022688"/>
      </p:ext>
    </p:extLst>
  </p:cSld>
  <p:clrMapOvr>
    <a:masterClrMapping/>
  </p:clrMapOvr>
  <p:transition spd="med">
    <p:wipe dir="d"/>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userDrawn="1">
  <p:cSld name="14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7A5BFDBA-CD9B-4F57-A753-75E505C6BE25}" type="slidenum">
              <a:rPr lang="en-US"/>
              <a:pPr>
                <a:defRPr/>
              </a:pPr>
              <a:t>‹#›</a:t>
            </a:fld>
            <a:endParaRPr lang="en-US"/>
          </a:p>
        </p:txBody>
      </p:sp>
    </p:spTree>
    <p:extLst>
      <p:ext uri="{BB962C8B-B14F-4D97-AF65-F5344CB8AC3E}">
        <p14:creationId xmlns:p14="http://schemas.microsoft.com/office/powerpoint/2010/main" val="3761013683"/>
      </p:ext>
    </p:extLst>
  </p:cSld>
  <p:clrMapOvr>
    <a:masterClrMapping/>
  </p:clrMapOvr>
  <p:transition spd="med">
    <p:wipe dir="d"/>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userDrawn="1">
  <p:cSld name="15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E10A5707-BFAD-4743-8C6B-3D5FE5372E4B}" type="slidenum">
              <a:rPr lang="en-US"/>
              <a:pPr>
                <a:defRPr/>
              </a:pPr>
              <a:t>‹#›</a:t>
            </a:fld>
            <a:endParaRPr lang="en-US"/>
          </a:p>
        </p:txBody>
      </p:sp>
    </p:spTree>
    <p:extLst>
      <p:ext uri="{BB962C8B-B14F-4D97-AF65-F5344CB8AC3E}">
        <p14:creationId xmlns:p14="http://schemas.microsoft.com/office/powerpoint/2010/main" val="1447403251"/>
      </p:ext>
    </p:extLst>
  </p:cSld>
  <p:clrMapOvr>
    <a:masterClrMapping/>
  </p:clrMapOvr>
  <p:transition spd="med">
    <p:wipe dir="d"/>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userDrawn="1">
  <p:cSld name="16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91F0F699-D8C7-4B78-9CDE-17EAF613AE67}" type="slidenum">
              <a:rPr lang="en-US"/>
              <a:pPr>
                <a:defRPr/>
              </a:pPr>
              <a:t>‹#›</a:t>
            </a:fld>
            <a:endParaRPr lang="en-US"/>
          </a:p>
        </p:txBody>
      </p:sp>
    </p:spTree>
    <p:extLst>
      <p:ext uri="{BB962C8B-B14F-4D97-AF65-F5344CB8AC3E}">
        <p14:creationId xmlns:p14="http://schemas.microsoft.com/office/powerpoint/2010/main" val="920987114"/>
      </p:ext>
    </p:extLst>
  </p:cSld>
  <p:clrMapOvr>
    <a:masterClrMapping/>
  </p:clrMapOvr>
  <p:transition spd="med">
    <p:wipe dir="d"/>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userDrawn="1">
  <p:cSld name="17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D3D94078-AD59-4996-93B1-0B655B34E6D0}" type="slidenum">
              <a:rPr lang="en-US"/>
              <a:pPr>
                <a:defRPr/>
              </a:pPr>
              <a:t>‹#›</a:t>
            </a:fld>
            <a:endParaRPr lang="en-US"/>
          </a:p>
        </p:txBody>
      </p:sp>
    </p:spTree>
    <p:extLst>
      <p:ext uri="{BB962C8B-B14F-4D97-AF65-F5344CB8AC3E}">
        <p14:creationId xmlns:p14="http://schemas.microsoft.com/office/powerpoint/2010/main" val="3776005598"/>
      </p:ext>
    </p:extLst>
  </p:cSld>
  <p:clrMapOvr>
    <a:masterClrMapping/>
  </p:clrMapOvr>
  <p:transition spd="med">
    <p:wipe dir="d"/>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userDrawn="1">
  <p:cSld name="18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13E3480A-CAFB-4044-8A0E-724C8C1DDE9C}" type="slidenum">
              <a:rPr lang="en-US"/>
              <a:pPr>
                <a:defRPr/>
              </a:pPr>
              <a:t>‹#›</a:t>
            </a:fld>
            <a:endParaRPr lang="en-US"/>
          </a:p>
        </p:txBody>
      </p:sp>
    </p:spTree>
    <p:extLst>
      <p:ext uri="{BB962C8B-B14F-4D97-AF65-F5344CB8AC3E}">
        <p14:creationId xmlns:p14="http://schemas.microsoft.com/office/powerpoint/2010/main" val="1652540041"/>
      </p:ext>
    </p:extLst>
  </p:cSld>
  <p:clrMapOvr>
    <a:masterClrMapping/>
  </p:clrMapOvr>
  <p:transition spd="med">
    <p:wipe dir="d"/>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userDrawn="1">
  <p:cSld name="19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C0420F9F-71D9-4452-9900-0957769DCFEC}" type="slidenum">
              <a:rPr lang="en-US"/>
              <a:pPr>
                <a:defRPr/>
              </a:pPr>
              <a:t>‹#›</a:t>
            </a:fld>
            <a:endParaRPr lang="en-US"/>
          </a:p>
        </p:txBody>
      </p:sp>
    </p:spTree>
    <p:extLst>
      <p:ext uri="{BB962C8B-B14F-4D97-AF65-F5344CB8AC3E}">
        <p14:creationId xmlns:p14="http://schemas.microsoft.com/office/powerpoint/2010/main" val="192297484"/>
      </p:ext>
    </p:extLst>
  </p:cSld>
  <p:clrMapOvr>
    <a:masterClrMapping/>
  </p:clrMapOvr>
  <p:transition spd="med">
    <p:wipe dir="d"/>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userDrawn="1">
  <p:cSld name="20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FF2817E4-AF6E-4EFE-AF47-7067E1BC0141}" type="slidenum">
              <a:rPr lang="en-US"/>
              <a:pPr>
                <a:defRPr/>
              </a:pPr>
              <a:t>‹#›</a:t>
            </a:fld>
            <a:endParaRPr lang="en-US"/>
          </a:p>
        </p:txBody>
      </p:sp>
    </p:spTree>
    <p:extLst>
      <p:ext uri="{BB962C8B-B14F-4D97-AF65-F5344CB8AC3E}">
        <p14:creationId xmlns:p14="http://schemas.microsoft.com/office/powerpoint/2010/main" val="2145826917"/>
      </p:ext>
    </p:extLst>
  </p:cSld>
  <p:clrMapOvr>
    <a:masterClrMapping/>
  </p:clrMapOvr>
  <p:transition spd="med">
    <p:wipe dir="d"/>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userDrawn="1">
  <p:cSld name="21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3D0BBF26-457A-4850-B5C6-797D0C1A01A1}" type="slidenum">
              <a:rPr lang="en-US"/>
              <a:pPr>
                <a:defRPr/>
              </a:pPr>
              <a:t>‹#›</a:t>
            </a:fld>
            <a:endParaRPr lang="en-US"/>
          </a:p>
        </p:txBody>
      </p:sp>
    </p:spTree>
    <p:extLst>
      <p:ext uri="{BB962C8B-B14F-4D97-AF65-F5344CB8AC3E}">
        <p14:creationId xmlns:p14="http://schemas.microsoft.com/office/powerpoint/2010/main" val="2977769269"/>
      </p:ext>
    </p:extLst>
  </p:cSld>
  <p:clrMapOvr>
    <a:masterClrMapping/>
  </p:clrMapOvr>
  <p:transition spd="med">
    <p:wipe dir="d"/>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userDrawn="1">
  <p:cSld name="22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C7BE23A3-A4BB-4BD0-92D4-B28EAB617814}" type="slidenum">
              <a:rPr lang="en-US"/>
              <a:pPr>
                <a:defRPr/>
              </a:pPr>
              <a:t>‹#›</a:t>
            </a:fld>
            <a:endParaRPr lang="en-US"/>
          </a:p>
        </p:txBody>
      </p:sp>
    </p:spTree>
    <p:extLst>
      <p:ext uri="{BB962C8B-B14F-4D97-AF65-F5344CB8AC3E}">
        <p14:creationId xmlns:p14="http://schemas.microsoft.com/office/powerpoint/2010/main" val="1458739951"/>
      </p:ext>
    </p:extLst>
  </p:cSld>
  <p:clrMapOvr>
    <a:masterClrMapping/>
  </p:clrMapOvr>
  <p:transition spd="med">
    <p:wipe dir="d"/>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userDrawn="1">
  <p:cSld name="23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41446824-D581-482D-9A7E-31E750D7ECE7}" type="slidenum">
              <a:rPr lang="en-US"/>
              <a:pPr>
                <a:defRPr/>
              </a:pPr>
              <a:t>‹#›</a:t>
            </a:fld>
            <a:endParaRPr lang="en-US"/>
          </a:p>
        </p:txBody>
      </p:sp>
    </p:spTree>
    <p:extLst>
      <p:ext uri="{BB962C8B-B14F-4D97-AF65-F5344CB8AC3E}">
        <p14:creationId xmlns:p14="http://schemas.microsoft.com/office/powerpoint/2010/main" val="980355931"/>
      </p:ext>
    </p:extLst>
  </p:cSld>
  <p:clrMapOvr>
    <a:masterClrMapping/>
  </p:clrMapOvr>
  <p:transition spd="med">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50838" y="914400"/>
            <a:ext cx="413861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1850" y="914400"/>
            <a:ext cx="4140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00775"/>
            <a:ext cx="2133600" cy="476250"/>
          </a:xfrm>
          <a:prstGeom prst="rect">
            <a:avLst/>
          </a:prstGeom>
        </p:spPr>
        <p:txBody>
          <a:bodyPr/>
          <a:lstStyle>
            <a:lvl1pPr>
              <a:defRPr>
                <a:latin typeface="Arial" charset="0"/>
              </a:defRPr>
            </a:lvl1pPr>
          </a:lstStyle>
          <a:p>
            <a:pPr>
              <a:defRPr/>
            </a:pPr>
            <a:endParaRPr lang="en-US"/>
          </a:p>
        </p:txBody>
      </p:sp>
      <p:sp>
        <p:nvSpPr>
          <p:cNvPr id="6" name="Slide Number Placeholder 6"/>
          <p:cNvSpPr>
            <a:spLocks noGrp="1"/>
          </p:cNvSpPr>
          <p:nvPr>
            <p:ph type="sldNum" sz="quarter" idx="11"/>
          </p:nvPr>
        </p:nvSpPr>
        <p:spPr>
          <a:xfrm>
            <a:off x="6553200" y="6200775"/>
            <a:ext cx="2133600" cy="476250"/>
          </a:xfrm>
          <a:prstGeom prst="rect">
            <a:avLst/>
          </a:prstGeom>
        </p:spPr>
        <p:txBody>
          <a:bodyPr/>
          <a:lstStyle>
            <a:lvl1pPr>
              <a:defRPr>
                <a:latin typeface="Arial" charset="0"/>
              </a:defRPr>
            </a:lvl1pPr>
          </a:lstStyle>
          <a:p>
            <a:pPr>
              <a:defRPr/>
            </a:pPr>
            <a:fld id="{FB873C50-3D47-4CE0-960A-879078F88596}" type="slidenum">
              <a:rPr lang="en-US"/>
              <a:pPr>
                <a:defRPr/>
              </a:pPr>
              <a:t>‹#›</a:t>
            </a:fld>
            <a:endParaRPr lang="en-US"/>
          </a:p>
        </p:txBody>
      </p:sp>
    </p:spTree>
    <p:extLst>
      <p:ext uri="{BB962C8B-B14F-4D97-AF65-F5344CB8AC3E}">
        <p14:creationId xmlns:p14="http://schemas.microsoft.com/office/powerpoint/2010/main" val="1116789878"/>
      </p:ext>
    </p:extLst>
  </p:cSld>
  <p:clrMapOvr>
    <a:masterClrMapping/>
  </p:clrMapOvr>
  <p:transition spd="med">
    <p:wipe dir="d"/>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userDrawn="1">
  <p:cSld name="24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EB9A6284-6D0D-468A-BBB2-37AF5C2B91D5}" type="slidenum">
              <a:rPr lang="en-US"/>
              <a:pPr>
                <a:defRPr/>
              </a:pPr>
              <a:t>‹#›</a:t>
            </a:fld>
            <a:endParaRPr lang="en-US"/>
          </a:p>
        </p:txBody>
      </p:sp>
    </p:spTree>
    <p:extLst>
      <p:ext uri="{BB962C8B-B14F-4D97-AF65-F5344CB8AC3E}">
        <p14:creationId xmlns:p14="http://schemas.microsoft.com/office/powerpoint/2010/main" val="4153593686"/>
      </p:ext>
    </p:extLst>
  </p:cSld>
  <p:clrMapOvr>
    <a:masterClrMapping/>
  </p:clrMapOvr>
  <p:transition spd="med">
    <p:wipe dir="d"/>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userDrawn="1">
  <p:cSld name="25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08FE17C0-FFA4-4484-A2E4-076976F501AE}" type="slidenum">
              <a:rPr lang="en-US"/>
              <a:pPr>
                <a:defRPr/>
              </a:pPr>
              <a:t>‹#›</a:t>
            </a:fld>
            <a:endParaRPr lang="en-US"/>
          </a:p>
        </p:txBody>
      </p:sp>
    </p:spTree>
    <p:extLst>
      <p:ext uri="{BB962C8B-B14F-4D97-AF65-F5344CB8AC3E}">
        <p14:creationId xmlns:p14="http://schemas.microsoft.com/office/powerpoint/2010/main" val="2065923067"/>
      </p:ext>
    </p:extLst>
  </p:cSld>
  <p:clrMapOvr>
    <a:masterClrMapping/>
  </p:clrMapOvr>
  <p:transition spd="med">
    <p:wipe dir="d"/>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userDrawn="1">
  <p:cSld name="26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6B92B796-9A1E-4D77-85B7-1BAFAC4D3261}" type="slidenum">
              <a:rPr lang="en-US"/>
              <a:pPr>
                <a:defRPr/>
              </a:pPr>
              <a:t>‹#›</a:t>
            </a:fld>
            <a:endParaRPr lang="en-US"/>
          </a:p>
        </p:txBody>
      </p:sp>
    </p:spTree>
    <p:extLst>
      <p:ext uri="{BB962C8B-B14F-4D97-AF65-F5344CB8AC3E}">
        <p14:creationId xmlns:p14="http://schemas.microsoft.com/office/powerpoint/2010/main" val="4102188352"/>
      </p:ext>
    </p:extLst>
  </p:cSld>
  <p:clrMapOvr>
    <a:masterClrMapping/>
  </p:clrMapOvr>
  <p:transition spd="med">
    <p:wipe dir="d"/>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userDrawn="1">
  <p:cSld name="27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B4B3C24D-33AC-44E6-AB14-E0944243DABD}" type="slidenum">
              <a:rPr lang="en-US"/>
              <a:pPr>
                <a:defRPr/>
              </a:pPr>
              <a:t>‹#›</a:t>
            </a:fld>
            <a:endParaRPr lang="en-US"/>
          </a:p>
        </p:txBody>
      </p:sp>
    </p:spTree>
    <p:extLst>
      <p:ext uri="{BB962C8B-B14F-4D97-AF65-F5344CB8AC3E}">
        <p14:creationId xmlns:p14="http://schemas.microsoft.com/office/powerpoint/2010/main" val="4239266212"/>
      </p:ext>
    </p:extLst>
  </p:cSld>
  <p:clrMapOvr>
    <a:masterClrMapping/>
  </p:clrMapOvr>
  <p:transition spd="med">
    <p:wipe dir="d"/>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userDrawn="1">
  <p:cSld name="28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FDBE6E48-E1E6-48AD-AA3E-C4EA3D94BE65}" type="slidenum">
              <a:rPr lang="en-US"/>
              <a:pPr>
                <a:defRPr/>
              </a:pPr>
              <a:t>‹#›</a:t>
            </a:fld>
            <a:endParaRPr lang="en-US"/>
          </a:p>
        </p:txBody>
      </p:sp>
    </p:spTree>
    <p:extLst>
      <p:ext uri="{BB962C8B-B14F-4D97-AF65-F5344CB8AC3E}">
        <p14:creationId xmlns:p14="http://schemas.microsoft.com/office/powerpoint/2010/main" val="3643105425"/>
      </p:ext>
    </p:extLst>
  </p:cSld>
  <p:clrMapOvr>
    <a:masterClrMapping/>
  </p:clrMapOvr>
  <p:transition spd="med">
    <p:wipe dir="d"/>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userDrawn="1">
  <p:cSld name="29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BAF10B69-B100-4E2C-BFD7-0BB7EF151641}" type="slidenum">
              <a:rPr lang="en-US"/>
              <a:pPr>
                <a:defRPr/>
              </a:pPr>
              <a:t>‹#›</a:t>
            </a:fld>
            <a:endParaRPr lang="en-US"/>
          </a:p>
        </p:txBody>
      </p:sp>
    </p:spTree>
    <p:extLst>
      <p:ext uri="{BB962C8B-B14F-4D97-AF65-F5344CB8AC3E}">
        <p14:creationId xmlns:p14="http://schemas.microsoft.com/office/powerpoint/2010/main" val="1717409038"/>
      </p:ext>
    </p:extLst>
  </p:cSld>
  <p:clrMapOvr>
    <a:masterClrMapping/>
  </p:clrMapOvr>
  <p:transition spd="med">
    <p:wipe dir="d"/>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userDrawn="1">
  <p:cSld name="30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9765358D-BE80-42DF-8D14-7A37C74F1E70}" type="slidenum">
              <a:rPr lang="en-US"/>
              <a:pPr>
                <a:defRPr/>
              </a:pPr>
              <a:t>‹#›</a:t>
            </a:fld>
            <a:endParaRPr lang="en-US"/>
          </a:p>
        </p:txBody>
      </p:sp>
    </p:spTree>
    <p:extLst>
      <p:ext uri="{BB962C8B-B14F-4D97-AF65-F5344CB8AC3E}">
        <p14:creationId xmlns:p14="http://schemas.microsoft.com/office/powerpoint/2010/main" val="65570605"/>
      </p:ext>
    </p:extLst>
  </p:cSld>
  <p:clrMapOvr>
    <a:masterClrMapping/>
  </p:clrMapOvr>
  <p:transition spd="med">
    <p:wipe dir="d"/>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userDrawn="1">
  <p:cSld name="31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629F3A7D-BD39-4552-876D-8CCD895E53F0}" type="slidenum">
              <a:rPr lang="en-US"/>
              <a:pPr>
                <a:defRPr/>
              </a:pPr>
              <a:t>‹#›</a:t>
            </a:fld>
            <a:endParaRPr lang="en-US"/>
          </a:p>
        </p:txBody>
      </p:sp>
    </p:spTree>
    <p:extLst>
      <p:ext uri="{BB962C8B-B14F-4D97-AF65-F5344CB8AC3E}">
        <p14:creationId xmlns:p14="http://schemas.microsoft.com/office/powerpoint/2010/main" val="4003054238"/>
      </p:ext>
    </p:extLst>
  </p:cSld>
  <p:clrMapOvr>
    <a:masterClrMapping/>
  </p:clrMapOvr>
  <p:transition spd="med">
    <p:wipe dir="d"/>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userDrawn="1">
  <p:cSld name="32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AE9299F6-3C16-4153-A420-81852B04EAD6}" type="slidenum">
              <a:rPr lang="en-US"/>
              <a:pPr>
                <a:defRPr/>
              </a:pPr>
              <a:t>‹#›</a:t>
            </a:fld>
            <a:endParaRPr lang="en-US"/>
          </a:p>
        </p:txBody>
      </p:sp>
    </p:spTree>
    <p:extLst>
      <p:ext uri="{BB962C8B-B14F-4D97-AF65-F5344CB8AC3E}">
        <p14:creationId xmlns:p14="http://schemas.microsoft.com/office/powerpoint/2010/main" val="1611914057"/>
      </p:ext>
    </p:extLst>
  </p:cSld>
  <p:clrMapOvr>
    <a:masterClrMapping/>
  </p:clrMapOvr>
  <p:transition spd="med">
    <p:wipe dir="d"/>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userDrawn="1">
  <p:cSld name="33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F75647C2-3C45-4631-94CF-F84A1AA68CB8}" type="slidenum">
              <a:rPr lang="en-US"/>
              <a:pPr>
                <a:defRPr/>
              </a:pPr>
              <a:t>‹#›</a:t>
            </a:fld>
            <a:endParaRPr lang="en-US"/>
          </a:p>
        </p:txBody>
      </p:sp>
    </p:spTree>
    <p:extLst>
      <p:ext uri="{BB962C8B-B14F-4D97-AF65-F5344CB8AC3E}">
        <p14:creationId xmlns:p14="http://schemas.microsoft.com/office/powerpoint/2010/main" val="1829077057"/>
      </p:ext>
    </p:extLst>
  </p:cSld>
  <p:clrMapOvr>
    <a:masterClrMapping/>
  </p:clrMapOvr>
  <p:transition spd="med">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50838" y="914400"/>
            <a:ext cx="413861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914400"/>
            <a:ext cx="4140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00775"/>
            <a:ext cx="2133600" cy="476250"/>
          </a:xfrm>
          <a:prstGeom prst="rect">
            <a:avLst/>
          </a:prstGeom>
        </p:spPr>
        <p:txBody>
          <a:bodyPr/>
          <a:lstStyle>
            <a:lvl1pPr>
              <a:defRPr>
                <a:latin typeface="Arial" charset="0"/>
              </a:defRPr>
            </a:lvl1pPr>
          </a:lstStyle>
          <a:p>
            <a:pPr>
              <a:defRPr/>
            </a:pPr>
            <a:endParaRPr lang="en-US"/>
          </a:p>
        </p:txBody>
      </p:sp>
      <p:sp>
        <p:nvSpPr>
          <p:cNvPr id="6" name="Slide Number Placeholder 6"/>
          <p:cNvSpPr>
            <a:spLocks noGrp="1"/>
          </p:cNvSpPr>
          <p:nvPr>
            <p:ph type="sldNum" sz="quarter" idx="11"/>
          </p:nvPr>
        </p:nvSpPr>
        <p:spPr>
          <a:xfrm>
            <a:off x="6553200" y="6200775"/>
            <a:ext cx="2133600" cy="476250"/>
          </a:xfrm>
          <a:prstGeom prst="rect">
            <a:avLst/>
          </a:prstGeom>
        </p:spPr>
        <p:txBody>
          <a:bodyPr/>
          <a:lstStyle>
            <a:lvl1pPr>
              <a:defRPr>
                <a:latin typeface="Arial" charset="0"/>
              </a:defRPr>
            </a:lvl1pPr>
          </a:lstStyle>
          <a:p>
            <a:pPr>
              <a:defRPr/>
            </a:pPr>
            <a:fld id="{73997ABC-7782-4F0C-A849-8A6B71851249}" type="slidenum">
              <a:rPr lang="en-US"/>
              <a:pPr>
                <a:defRPr/>
              </a:pPr>
              <a:t>‹#›</a:t>
            </a:fld>
            <a:endParaRPr lang="en-US"/>
          </a:p>
        </p:txBody>
      </p:sp>
    </p:spTree>
    <p:extLst>
      <p:ext uri="{BB962C8B-B14F-4D97-AF65-F5344CB8AC3E}">
        <p14:creationId xmlns:p14="http://schemas.microsoft.com/office/powerpoint/2010/main" val="825130090"/>
      </p:ext>
    </p:extLst>
  </p:cSld>
  <p:clrMapOvr>
    <a:masterClrMapping/>
  </p:clrMapOvr>
  <p:transition spd="med">
    <p:wipe dir="d"/>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userDrawn="1">
  <p:cSld name="34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86ED1BDB-3B0F-44F4-B731-EF78B6501478}" type="slidenum">
              <a:rPr lang="en-US"/>
              <a:pPr>
                <a:defRPr/>
              </a:pPr>
              <a:t>‹#›</a:t>
            </a:fld>
            <a:endParaRPr lang="en-US"/>
          </a:p>
        </p:txBody>
      </p:sp>
    </p:spTree>
    <p:extLst>
      <p:ext uri="{BB962C8B-B14F-4D97-AF65-F5344CB8AC3E}">
        <p14:creationId xmlns:p14="http://schemas.microsoft.com/office/powerpoint/2010/main" val="2852530889"/>
      </p:ext>
    </p:extLst>
  </p:cSld>
  <p:clrMapOvr>
    <a:masterClrMapping/>
  </p:clrMapOvr>
  <p:transition spd="med">
    <p:wipe dir="d"/>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a:prstGeom prst="rect">
            <a:avLst/>
          </a:prstGeom>
        </p:spPr>
        <p:txBody>
          <a:bodyPr/>
          <a:lstStyle>
            <a:lvl1pPr algn="ctr">
              <a:defRPr sz="4400">
                <a:solidFill>
                  <a:schemeClr val="tx1"/>
                </a:solidFill>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defRPr sz="3200">
                <a:solidFill>
                  <a:srgbClr val="FF9900"/>
                </a:solidFill>
              </a:defRPr>
            </a:lvl1pPr>
          </a:lstStyle>
          <a:p>
            <a:r>
              <a:rPr lang="en-US" smtClean="0"/>
              <a:t>Click to edit Master subtitle style</a:t>
            </a:r>
            <a:endParaRPr lang="en-US"/>
          </a:p>
        </p:txBody>
      </p:sp>
    </p:spTree>
    <p:extLst>
      <p:ext uri="{BB962C8B-B14F-4D97-AF65-F5344CB8AC3E}">
        <p14:creationId xmlns:p14="http://schemas.microsoft.com/office/powerpoint/2010/main" val="3597931087"/>
      </p:ext>
    </p:extLst>
  </p:cSld>
  <p:clrMapOvr>
    <a:masterClrMapping/>
  </p:clrMapOvr>
  <p:transition spd="med">
    <p:wipe dir="d"/>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5"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3939C3BE-5411-4D8E-AEF4-4F2780414C9B}" type="slidenum">
              <a:rPr lang="en-US"/>
              <a:pPr>
                <a:defRPr/>
              </a:pPr>
              <a:t>‹#›</a:t>
            </a:fld>
            <a:endParaRPr lang="en-US"/>
          </a:p>
        </p:txBody>
      </p:sp>
    </p:spTree>
    <p:extLst>
      <p:ext uri="{BB962C8B-B14F-4D97-AF65-F5344CB8AC3E}">
        <p14:creationId xmlns:p14="http://schemas.microsoft.com/office/powerpoint/2010/main" val="2095748301"/>
      </p:ext>
    </p:extLst>
  </p:cSld>
  <p:clrMapOvr>
    <a:masterClrMapping/>
  </p:clrMapOvr>
  <p:transition spd="med">
    <p:wipe dir="d"/>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5"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11C7F691-C73C-4C22-9A23-54FF0BDF9FE1}" type="slidenum">
              <a:rPr lang="en-US"/>
              <a:pPr>
                <a:defRPr/>
              </a:pPr>
              <a:t>‹#›</a:t>
            </a:fld>
            <a:endParaRPr lang="en-US"/>
          </a:p>
        </p:txBody>
      </p:sp>
    </p:spTree>
    <p:extLst>
      <p:ext uri="{BB962C8B-B14F-4D97-AF65-F5344CB8AC3E}">
        <p14:creationId xmlns:p14="http://schemas.microsoft.com/office/powerpoint/2010/main" val="2864984940"/>
      </p:ext>
    </p:extLst>
  </p:cSld>
  <p:clrMapOvr>
    <a:masterClrMapping/>
  </p:clrMapOvr>
  <p:transition spd="med">
    <p:wipe dir="d"/>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50838" y="914400"/>
            <a:ext cx="4138612"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914400"/>
            <a:ext cx="4140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6"/>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3DB0F72C-B49F-4234-81DC-C75AC2F23B92}" type="slidenum">
              <a:rPr lang="en-US"/>
              <a:pPr>
                <a:defRPr/>
              </a:pPr>
              <a:t>‹#›</a:t>
            </a:fld>
            <a:endParaRPr lang="en-US"/>
          </a:p>
        </p:txBody>
      </p:sp>
    </p:spTree>
    <p:extLst>
      <p:ext uri="{BB962C8B-B14F-4D97-AF65-F5344CB8AC3E}">
        <p14:creationId xmlns:p14="http://schemas.microsoft.com/office/powerpoint/2010/main" val="87350378"/>
      </p:ext>
    </p:extLst>
  </p:cSld>
  <p:clrMapOvr>
    <a:masterClrMapping/>
  </p:clrMapOvr>
  <p:transition spd="med">
    <p:wipe dir="d"/>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8" name="Slide Number Placeholder 8"/>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53282BE8-F9F7-42D3-9CDE-40B623B4E6A5}" type="slidenum">
              <a:rPr lang="en-US"/>
              <a:pPr>
                <a:defRPr/>
              </a:pPr>
              <a:t>‹#›</a:t>
            </a:fld>
            <a:endParaRPr lang="en-US"/>
          </a:p>
        </p:txBody>
      </p:sp>
    </p:spTree>
    <p:extLst>
      <p:ext uri="{BB962C8B-B14F-4D97-AF65-F5344CB8AC3E}">
        <p14:creationId xmlns:p14="http://schemas.microsoft.com/office/powerpoint/2010/main" val="84742502"/>
      </p:ext>
    </p:extLst>
  </p:cSld>
  <p:clrMapOvr>
    <a:masterClrMapping/>
  </p:clrMapOvr>
  <p:transition spd="med">
    <p:wipe dir="d"/>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4" name="Slide Number Placeholder 4"/>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84C72FB8-85B8-4211-994C-0A81771F3638}" type="slidenum">
              <a:rPr lang="en-US"/>
              <a:pPr>
                <a:defRPr/>
              </a:pPr>
              <a:t>‹#›</a:t>
            </a:fld>
            <a:endParaRPr lang="en-US"/>
          </a:p>
        </p:txBody>
      </p:sp>
    </p:spTree>
    <p:extLst>
      <p:ext uri="{BB962C8B-B14F-4D97-AF65-F5344CB8AC3E}">
        <p14:creationId xmlns:p14="http://schemas.microsoft.com/office/powerpoint/2010/main" val="2067662260"/>
      </p:ext>
    </p:extLst>
  </p:cSld>
  <p:clrMapOvr>
    <a:masterClrMapping/>
  </p:clrMapOvr>
  <p:transition spd="med">
    <p:wipe dir="d"/>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3" name="Slide Number Placeholder 3"/>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6C5E4B8F-E8FD-4FB5-ADE5-51B6CDDBC585}" type="slidenum">
              <a:rPr lang="en-US"/>
              <a:pPr>
                <a:defRPr/>
              </a:pPr>
              <a:t>‹#›</a:t>
            </a:fld>
            <a:endParaRPr lang="en-US"/>
          </a:p>
        </p:txBody>
      </p:sp>
    </p:spTree>
    <p:extLst>
      <p:ext uri="{BB962C8B-B14F-4D97-AF65-F5344CB8AC3E}">
        <p14:creationId xmlns:p14="http://schemas.microsoft.com/office/powerpoint/2010/main" val="583339036"/>
      </p:ext>
    </p:extLst>
  </p:cSld>
  <p:clrMapOvr>
    <a:masterClrMapping/>
  </p:clrMapOvr>
  <p:transition spd="med">
    <p:wipe dir="d"/>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6"/>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344E510B-47D6-4497-A2A8-0321E3D28906}" type="slidenum">
              <a:rPr lang="en-US"/>
              <a:pPr>
                <a:defRPr/>
              </a:pPr>
              <a:t>‹#›</a:t>
            </a:fld>
            <a:endParaRPr lang="en-US"/>
          </a:p>
        </p:txBody>
      </p:sp>
    </p:spTree>
    <p:extLst>
      <p:ext uri="{BB962C8B-B14F-4D97-AF65-F5344CB8AC3E}">
        <p14:creationId xmlns:p14="http://schemas.microsoft.com/office/powerpoint/2010/main" val="2564701034"/>
      </p:ext>
    </p:extLst>
  </p:cSld>
  <p:clrMapOvr>
    <a:masterClrMapping/>
  </p:clrMapOvr>
  <p:transition spd="med">
    <p:wipe dir="d"/>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6"/>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687653EE-8F38-4A27-A01A-9B3C0D29E635}" type="slidenum">
              <a:rPr lang="en-US"/>
              <a:pPr>
                <a:defRPr/>
              </a:pPr>
              <a:t>‹#›</a:t>
            </a:fld>
            <a:endParaRPr lang="en-US"/>
          </a:p>
        </p:txBody>
      </p:sp>
    </p:spTree>
    <p:extLst>
      <p:ext uri="{BB962C8B-B14F-4D97-AF65-F5344CB8AC3E}">
        <p14:creationId xmlns:p14="http://schemas.microsoft.com/office/powerpoint/2010/main" val="1082274783"/>
      </p:ext>
    </p:extLst>
  </p:cSld>
  <p:clrMapOvr>
    <a:masterClrMapping/>
  </p:clrMapOvr>
  <p:transition spd="med">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latin typeface="Arial" charset="0"/>
              </a:defRPr>
            </a:lvl1pPr>
          </a:lstStyle>
          <a:p>
            <a:pPr>
              <a:defRPr/>
            </a:pPr>
            <a:fld id="{046ED054-31E4-436C-B35F-2C82D593EB2E}" type="slidenum">
              <a:rPr lang="en-US"/>
              <a:pPr>
                <a:defRPr/>
              </a:pPr>
              <a:t>‹#›</a:t>
            </a:fld>
            <a:endParaRPr lang="en-US"/>
          </a:p>
        </p:txBody>
      </p:sp>
    </p:spTree>
    <p:extLst>
      <p:ext uri="{BB962C8B-B14F-4D97-AF65-F5344CB8AC3E}">
        <p14:creationId xmlns:p14="http://schemas.microsoft.com/office/powerpoint/2010/main" val="3581533818"/>
      </p:ext>
    </p:extLst>
  </p:cSld>
  <p:clrMapOvr>
    <a:masterClrMapping/>
  </p:clrMapOvr>
  <p:transition spd="med">
    <p:wipe dir="d"/>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5"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12F06D1C-A7F3-4E92-8AB8-22C21BE82962}" type="slidenum">
              <a:rPr lang="en-US"/>
              <a:pPr>
                <a:defRPr/>
              </a:pPr>
              <a:t>‹#›</a:t>
            </a:fld>
            <a:endParaRPr lang="en-US"/>
          </a:p>
        </p:txBody>
      </p:sp>
    </p:spTree>
    <p:extLst>
      <p:ext uri="{BB962C8B-B14F-4D97-AF65-F5344CB8AC3E}">
        <p14:creationId xmlns:p14="http://schemas.microsoft.com/office/powerpoint/2010/main" val="839332043"/>
      </p:ext>
    </p:extLst>
  </p:cSld>
  <p:clrMapOvr>
    <a:masterClrMapping/>
  </p:clrMapOvr>
  <p:transition spd="med">
    <p:wipe dir="d"/>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73025"/>
            <a:ext cx="2141537" cy="58705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4313" y="73025"/>
            <a:ext cx="6273800"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5"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76D47F45-89C2-4B3A-B292-C08B4577063B}" type="slidenum">
              <a:rPr lang="en-US"/>
              <a:pPr>
                <a:defRPr/>
              </a:pPr>
              <a:t>‹#›</a:t>
            </a:fld>
            <a:endParaRPr lang="en-US"/>
          </a:p>
        </p:txBody>
      </p:sp>
    </p:spTree>
    <p:extLst>
      <p:ext uri="{BB962C8B-B14F-4D97-AF65-F5344CB8AC3E}">
        <p14:creationId xmlns:p14="http://schemas.microsoft.com/office/powerpoint/2010/main" val="3294154343"/>
      </p:ext>
    </p:extLst>
  </p:cSld>
  <p:clrMapOvr>
    <a:masterClrMapping/>
  </p:clrMapOvr>
  <p:transition spd="med">
    <p:wipe dir="d"/>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50838" y="914400"/>
            <a:ext cx="413861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1850" y="914400"/>
            <a:ext cx="4140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6"/>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0E0303F6-CB6B-41FE-A0F8-151F2881C30D}" type="slidenum">
              <a:rPr lang="en-US"/>
              <a:pPr>
                <a:defRPr/>
              </a:pPr>
              <a:t>‹#›</a:t>
            </a:fld>
            <a:endParaRPr lang="en-US"/>
          </a:p>
        </p:txBody>
      </p:sp>
    </p:spTree>
    <p:extLst>
      <p:ext uri="{BB962C8B-B14F-4D97-AF65-F5344CB8AC3E}">
        <p14:creationId xmlns:p14="http://schemas.microsoft.com/office/powerpoint/2010/main" val="869261732"/>
      </p:ext>
    </p:extLst>
  </p:cSld>
  <p:clrMapOvr>
    <a:masterClrMapping/>
  </p:clrMapOvr>
  <p:transition spd="med">
    <p:wipe dir="d"/>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50838" y="914400"/>
            <a:ext cx="413861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914400"/>
            <a:ext cx="4140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6"/>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B36CAE1E-78A7-4667-832B-49ADDD9F66FF}" type="slidenum">
              <a:rPr lang="en-US"/>
              <a:pPr>
                <a:defRPr/>
              </a:pPr>
              <a:t>‹#›</a:t>
            </a:fld>
            <a:endParaRPr lang="en-US"/>
          </a:p>
        </p:txBody>
      </p:sp>
    </p:spTree>
    <p:extLst>
      <p:ext uri="{BB962C8B-B14F-4D97-AF65-F5344CB8AC3E}">
        <p14:creationId xmlns:p14="http://schemas.microsoft.com/office/powerpoint/2010/main" val="595977035"/>
      </p:ext>
    </p:extLst>
  </p:cSld>
  <p:clrMapOvr>
    <a:masterClrMapping/>
  </p:clrMapOvr>
  <p:transition spd="med">
    <p:wipe dir="d"/>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9DBDF668-16AC-4DE5-8F34-CD780ABC6817}" type="slidenum">
              <a:rPr lang="en-US"/>
              <a:pPr>
                <a:defRPr/>
              </a:pPr>
              <a:t>‹#›</a:t>
            </a:fld>
            <a:endParaRPr lang="en-US"/>
          </a:p>
        </p:txBody>
      </p:sp>
    </p:spTree>
    <p:extLst>
      <p:ext uri="{BB962C8B-B14F-4D97-AF65-F5344CB8AC3E}">
        <p14:creationId xmlns:p14="http://schemas.microsoft.com/office/powerpoint/2010/main" val="863785933"/>
      </p:ext>
    </p:extLst>
  </p:cSld>
  <p:clrMapOvr>
    <a:masterClrMapping/>
  </p:clrMapOvr>
  <p:transition spd="med">
    <p:wipe dir="d"/>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1FB048DF-EA97-4225-BA86-66B81443971B}" type="slidenum">
              <a:rPr lang="en-US"/>
              <a:pPr>
                <a:defRPr/>
              </a:pPr>
              <a:t>‹#›</a:t>
            </a:fld>
            <a:endParaRPr lang="en-US"/>
          </a:p>
        </p:txBody>
      </p:sp>
    </p:spTree>
    <p:extLst>
      <p:ext uri="{BB962C8B-B14F-4D97-AF65-F5344CB8AC3E}">
        <p14:creationId xmlns:p14="http://schemas.microsoft.com/office/powerpoint/2010/main" val="3750529474"/>
      </p:ext>
    </p:extLst>
  </p:cSld>
  <p:clrMapOvr>
    <a:masterClrMapping/>
  </p:clrMapOvr>
  <p:transition spd="med">
    <p:wipe dir="d"/>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D365C3AB-EC4F-4599-9E5D-3EACC9016146}" type="slidenum">
              <a:rPr lang="en-US"/>
              <a:pPr>
                <a:defRPr/>
              </a:pPr>
              <a:t>‹#›</a:t>
            </a:fld>
            <a:endParaRPr lang="en-US"/>
          </a:p>
        </p:txBody>
      </p:sp>
    </p:spTree>
    <p:extLst>
      <p:ext uri="{BB962C8B-B14F-4D97-AF65-F5344CB8AC3E}">
        <p14:creationId xmlns:p14="http://schemas.microsoft.com/office/powerpoint/2010/main" val="2462163115"/>
      </p:ext>
    </p:extLst>
  </p:cSld>
  <p:clrMapOvr>
    <a:masterClrMapping/>
  </p:clrMapOvr>
  <p:transition spd="med">
    <p:wipe dir="d"/>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userDrawn="1">
  <p:cSld name="6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7AEFFF23-3DB0-4884-A7AC-A83CABEC6383}" type="slidenum">
              <a:rPr lang="en-US"/>
              <a:pPr>
                <a:defRPr/>
              </a:pPr>
              <a:t>‹#›</a:t>
            </a:fld>
            <a:endParaRPr lang="en-US"/>
          </a:p>
        </p:txBody>
      </p:sp>
    </p:spTree>
    <p:extLst>
      <p:ext uri="{BB962C8B-B14F-4D97-AF65-F5344CB8AC3E}">
        <p14:creationId xmlns:p14="http://schemas.microsoft.com/office/powerpoint/2010/main" val="2435293063"/>
      </p:ext>
    </p:extLst>
  </p:cSld>
  <p:clrMapOvr>
    <a:masterClrMapping/>
  </p:clrMapOvr>
  <p:transition spd="med">
    <p:wipe dir="d"/>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2A6070DB-9CB2-41B4-BB84-5949601A7BCD}" type="slidenum">
              <a:rPr lang="en-US"/>
              <a:pPr>
                <a:defRPr/>
              </a:pPr>
              <a:t>‹#›</a:t>
            </a:fld>
            <a:endParaRPr lang="en-US"/>
          </a:p>
        </p:txBody>
      </p:sp>
    </p:spTree>
    <p:extLst>
      <p:ext uri="{BB962C8B-B14F-4D97-AF65-F5344CB8AC3E}">
        <p14:creationId xmlns:p14="http://schemas.microsoft.com/office/powerpoint/2010/main" val="769837305"/>
      </p:ext>
    </p:extLst>
  </p:cSld>
  <p:clrMapOvr>
    <a:masterClrMapping/>
  </p:clrMapOvr>
  <p:transition spd="med">
    <p:wipe dir="d"/>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057B79D9-4361-464E-A3B0-9BC4AE0B3538}" type="slidenum">
              <a:rPr lang="en-US"/>
              <a:pPr>
                <a:defRPr/>
              </a:pPr>
              <a:t>‹#›</a:t>
            </a:fld>
            <a:endParaRPr lang="en-US"/>
          </a:p>
        </p:txBody>
      </p:sp>
    </p:spTree>
    <p:extLst>
      <p:ext uri="{BB962C8B-B14F-4D97-AF65-F5344CB8AC3E}">
        <p14:creationId xmlns:p14="http://schemas.microsoft.com/office/powerpoint/2010/main" val="3480296505"/>
      </p:ext>
    </p:extLst>
  </p:cSld>
  <p:clrMapOvr>
    <a:masterClrMapping/>
  </p:clrMapOvr>
  <p:transition spd="med">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latin typeface="Arial" charset="0"/>
              </a:defRPr>
            </a:lvl1pPr>
          </a:lstStyle>
          <a:p>
            <a:pPr>
              <a:defRPr/>
            </a:pPr>
            <a:fld id="{8362B1FD-3C66-477D-B690-9CC9FBACC05B}" type="slidenum">
              <a:rPr lang="en-US"/>
              <a:pPr>
                <a:defRPr/>
              </a:pPr>
              <a:t>‹#›</a:t>
            </a:fld>
            <a:endParaRPr lang="en-US"/>
          </a:p>
        </p:txBody>
      </p:sp>
    </p:spTree>
    <p:extLst>
      <p:ext uri="{BB962C8B-B14F-4D97-AF65-F5344CB8AC3E}">
        <p14:creationId xmlns:p14="http://schemas.microsoft.com/office/powerpoint/2010/main" val="602640981"/>
      </p:ext>
    </p:extLst>
  </p:cSld>
  <p:clrMapOvr>
    <a:masterClrMapping/>
  </p:clrMapOvr>
  <p:transition spd="med">
    <p:wipe dir="d"/>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userDrawn="1">
  <p:cSld name="9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EDF3F0DB-0E3C-4340-ACC0-67F527CF800A}" type="slidenum">
              <a:rPr lang="en-US"/>
              <a:pPr>
                <a:defRPr/>
              </a:pPr>
              <a:t>‹#›</a:t>
            </a:fld>
            <a:endParaRPr lang="en-US"/>
          </a:p>
        </p:txBody>
      </p:sp>
    </p:spTree>
    <p:extLst>
      <p:ext uri="{BB962C8B-B14F-4D97-AF65-F5344CB8AC3E}">
        <p14:creationId xmlns:p14="http://schemas.microsoft.com/office/powerpoint/2010/main" val="1120502440"/>
      </p:ext>
    </p:extLst>
  </p:cSld>
  <p:clrMapOvr>
    <a:masterClrMapping/>
  </p:clrMapOvr>
  <p:transition spd="med">
    <p:wipe dir="d"/>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userDrawn="1">
  <p:cSld name="10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724D793E-1E9A-4B4D-AAC2-8AC8753A7149}" type="slidenum">
              <a:rPr lang="en-US"/>
              <a:pPr>
                <a:defRPr/>
              </a:pPr>
              <a:t>‹#›</a:t>
            </a:fld>
            <a:endParaRPr lang="en-US"/>
          </a:p>
        </p:txBody>
      </p:sp>
    </p:spTree>
    <p:extLst>
      <p:ext uri="{BB962C8B-B14F-4D97-AF65-F5344CB8AC3E}">
        <p14:creationId xmlns:p14="http://schemas.microsoft.com/office/powerpoint/2010/main" val="3083826749"/>
      </p:ext>
    </p:extLst>
  </p:cSld>
  <p:clrMapOvr>
    <a:masterClrMapping/>
  </p:clrMapOvr>
  <p:transition spd="med">
    <p:wipe dir="d"/>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userDrawn="1">
  <p:cSld name="11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A3D32BEE-3A7D-4ED3-866B-61D195A129C9}" type="slidenum">
              <a:rPr lang="en-US"/>
              <a:pPr>
                <a:defRPr/>
              </a:pPr>
              <a:t>‹#›</a:t>
            </a:fld>
            <a:endParaRPr lang="en-US"/>
          </a:p>
        </p:txBody>
      </p:sp>
    </p:spTree>
    <p:extLst>
      <p:ext uri="{BB962C8B-B14F-4D97-AF65-F5344CB8AC3E}">
        <p14:creationId xmlns:p14="http://schemas.microsoft.com/office/powerpoint/2010/main" val="3990831631"/>
      </p:ext>
    </p:extLst>
  </p:cSld>
  <p:clrMapOvr>
    <a:masterClrMapping/>
  </p:clrMapOvr>
  <p:transition spd="med">
    <p:wipe dir="d"/>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userDrawn="1">
  <p:cSld name="13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80B7BCF5-F754-4075-B2A0-B202C25187C8}" type="slidenum">
              <a:rPr lang="en-US"/>
              <a:pPr>
                <a:defRPr/>
              </a:pPr>
              <a:t>‹#›</a:t>
            </a:fld>
            <a:endParaRPr lang="en-US"/>
          </a:p>
        </p:txBody>
      </p:sp>
    </p:spTree>
    <p:extLst>
      <p:ext uri="{BB962C8B-B14F-4D97-AF65-F5344CB8AC3E}">
        <p14:creationId xmlns:p14="http://schemas.microsoft.com/office/powerpoint/2010/main" val="4223020162"/>
      </p:ext>
    </p:extLst>
  </p:cSld>
  <p:clrMapOvr>
    <a:masterClrMapping/>
  </p:clrMapOvr>
  <p:transition spd="med">
    <p:wipe dir="d"/>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userDrawn="1">
  <p:cSld name="14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8BC88BEF-B510-45B6-8AD1-BA0CFBF71641}" type="slidenum">
              <a:rPr lang="en-US"/>
              <a:pPr>
                <a:defRPr/>
              </a:pPr>
              <a:t>‹#›</a:t>
            </a:fld>
            <a:endParaRPr lang="en-US"/>
          </a:p>
        </p:txBody>
      </p:sp>
    </p:spTree>
    <p:extLst>
      <p:ext uri="{BB962C8B-B14F-4D97-AF65-F5344CB8AC3E}">
        <p14:creationId xmlns:p14="http://schemas.microsoft.com/office/powerpoint/2010/main" val="3069989615"/>
      </p:ext>
    </p:extLst>
  </p:cSld>
  <p:clrMapOvr>
    <a:masterClrMapping/>
  </p:clrMapOvr>
  <p:transition spd="med">
    <p:wipe dir="d"/>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userDrawn="1">
  <p:cSld name="15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98714605-5ED6-47C1-835A-7F1A14B304DE}" type="slidenum">
              <a:rPr lang="en-US"/>
              <a:pPr>
                <a:defRPr/>
              </a:pPr>
              <a:t>‹#›</a:t>
            </a:fld>
            <a:endParaRPr lang="en-US"/>
          </a:p>
        </p:txBody>
      </p:sp>
    </p:spTree>
    <p:extLst>
      <p:ext uri="{BB962C8B-B14F-4D97-AF65-F5344CB8AC3E}">
        <p14:creationId xmlns:p14="http://schemas.microsoft.com/office/powerpoint/2010/main" val="3568965084"/>
      </p:ext>
    </p:extLst>
  </p:cSld>
  <p:clrMapOvr>
    <a:masterClrMapping/>
  </p:clrMapOvr>
  <p:transition spd="med">
    <p:wipe dir="d"/>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userDrawn="1">
  <p:cSld name="16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A7E686EE-B55D-4ADC-AC2B-B08025EA0AE0}" type="slidenum">
              <a:rPr lang="en-US"/>
              <a:pPr>
                <a:defRPr/>
              </a:pPr>
              <a:t>‹#›</a:t>
            </a:fld>
            <a:endParaRPr lang="en-US"/>
          </a:p>
        </p:txBody>
      </p:sp>
    </p:spTree>
    <p:extLst>
      <p:ext uri="{BB962C8B-B14F-4D97-AF65-F5344CB8AC3E}">
        <p14:creationId xmlns:p14="http://schemas.microsoft.com/office/powerpoint/2010/main" val="3768155798"/>
      </p:ext>
    </p:extLst>
  </p:cSld>
  <p:clrMapOvr>
    <a:masterClrMapping/>
  </p:clrMapOvr>
  <p:transition spd="med">
    <p:wipe dir="d"/>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userDrawn="1">
  <p:cSld name="17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6EE278F2-B09C-445C-A267-74FF412B09F8}" type="slidenum">
              <a:rPr lang="en-US"/>
              <a:pPr>
                <a:defRPr/>
              </a:pPr>
              <a:t>‹#›</a:t>
            </a:fld>
            <a:endParaRPr lang="en-US"/>
          </a:p>
        </p:txBody>
      </p:sp>
    </p:spTree>
    <p:extLst>
      <p:ext uri="{BB962C8B-B14F-4D97-AF65-F5344CB8AC3E}">
        <p14:creationId xmlns:p14="http://schemas.microsoft.com/office/powerpoint/2010/main" val="422827812"/>
      </p:ext>
    </p:extLst>
  </p:cSld>
  <p:clrMapOvr>
    <a:masterClrMapping/>
  </p:clrMapOvr>
  <p:transition spd="med">
    <p:wipe dir="d"/>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userDrawn="1">
  <p:cSld name="18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5651936C-19D2-414A-AF1D-68C87D9C2AEA}" type="slidenum">
              <a:rPr lang="en-US"/>
              <a:pPr>
                <a:defRPr/>
              </a:pPr>
              <a:t>‹#›</a:t>
            </a:fld>
            <a:endParaRPr lang="en-US"/>
          </a:p>
        </p:txBody>
      </p:sp>
    </p:spTree>
    <p:extLst>
      <p:ext uri="{BB962C8B-B14F-4D97-AF65-F5344CB8AC3E}">
        <p14:creationId xmlns:p14="http://schemas.microsoft.com/office/powerpoint/2010/main" val="2816780940"/>
      </p:ext>
    </p:extLst>
  </p:cSld>
  <p:clrMapOvr>
    <a:masterClrMapping/>
  </p:clrMapOvr>
  <p:transition spd="med">
    <p:wipe dir="d"/>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19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F6A8128F-2828-4DF3-9978-4A593FD4CC57}" type="slidenum">
              <a:rPr lang="en-US"/>
              <a:pPr>
                <a:defRPr/>
              </a:pPr>
              <a:t>‹#›</a:t>
            </a:fld>
            <a:endParaRPr lang="en-US"/>
          </a:p>
        </p:txBody>
      </p:sp>
    </p:spTree>
    <p:extLst>
      <p:ext uri="{BB962C8B-B14F-4D97-AF65-F5344CB8AC3E}">
        <p14:creationId xmlns:p14="http://schemas.microsoft.com/office/powerpoint/2010/main" val="992211426"/>
      </p:ext>
    </p:extLst>
  </p:cSld>
  <p:clrMapOvr>
    <a:masterClrMapping/>
  </p:clrMapOvr>
  <p:transition spd="med">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latin typeface="Arial" charset="0"/>
              </a:defRPr>
            </a:lvl1pPr>
          </a:lstStyle>
          <a:p>
            <a:pPr>
              <a:defRPr/>
            </a:pPr>
            <a:fld id="{404B366A-2C6C-45C3-94D6-AF39ADCEC67B}" type="slidenum">
              <a:rPr lang="en-US"/>
              <a:pPr>
                <a:defRPr/>
              </a:pPr>
              <a:t>‹#›</a:t>
            </a:fld>
            <a:endParaRPr lang="en-US"/>
          </a:p>
        </p:txBody>
      </p:sp>
    </p:spTree>
    <p:extLst>
      <p:ext uri="{BB962C8B-B14F-4D97-AF65-F5344CB8AC3E}">
        <p14:creationId xmlns:p14="http://schemas.microsoft.com/office/powerpoint/2010/main" val="3107787197"/>
      </p:ext>
    </p:extLst>
  </p:cSld>
  <p:clrMapOvr>
    <a:masterClrMapping/>
  </p:clrMapOvr>
  <p:transition spd="med">
    <p:wipe dir="d"/>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userDrawn="1">
  <p:cSld name="20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FB1025CF-051D-4392-A319-72ED05E1FF12}" type="slidenum">
              <a:rPr lang="en-US"/>
              <a:pPr>
                <a:defRPr/>
              </a:pPr>
              <a:t>‹#›</a:t>
            </a:fld>
            <a:endParaRPr lang="en-US"/>
          </a:p>
        </p:txBody>
      </p:sp>
    </p:spTree>
    <p:extLst>
      <p:ext uri="{BB962C8B-B14F-4D97-AF65-F5344CB8AC3E}">
        <p14:creationId xmlns:p14="http://schemas.microsoft.com/office/powerpoint/2010/main" val="1756088851"/>
      </p:ext>
    </p:extLst>
  </p:cSld>
  <p:clrMapOvr>
    <a:masterClrMapping/>
  </p:clrMapOvr>
  <p:transition spd="med">
    <p:wipe dir="d"/>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userDrawn="1">
  <p:cSld name="21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951A2E21-CC1F-4856-8AC0-F054F55A4EC2}" type="slidenum">
              <a:rPr lang="en-US"/>
              <a:pPr>
                <a:defRPr/>
              </a:pPr>
              <a:t>‹#›</a:t>
            </a:fld>
            <a:endParaRPr lang="en-US"/>
          </a:p>
        </p:txBody>
      </p:sp>
    </p:spTree>
    <p:extLst>
      <p:ext uri="{BB962C8B-B14F-4D97-AF65-F5344CB8AC3E}">
        <p14:creationId xmlns:p14="http://schemas.microsoft.com/office/powerpoint/2010/main" val="1043904924"/>
      </p:ext>
    </p:extLst>
  </p:cSld>
  <p:clrMapOvr>
    <a:masterClrMapping/>
  </p:clrMapOvr>
  <p:transition spd="med">
    <p:wipe dir="d"/>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userDrawn="1">
  <p:cSld name="22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D4FACD0F-8067-47CA-95C3-419974981109}" type="slidenum">
              <a:rPr lang="en-US"/>
              <a:pPr>
                <a:defRPr/>
              </a:pPr>
              <a:t>‹#›</a:t>
            </a:fld>
            <a:endParaRPr lang="en-US"/>
          </a:p>
        </p:txBody>
      </p:sp>
    </p:spTree>
    <p:extLst>
      <p:ext uri="{BB962C8B-B14F-4D97-AF65-F5344CB8AC3E}">
        <p14:creationId xmlns:p14="http://schemas.microsoft.com/office/powerpoint/2010/main" val="2137782020"/>
      </p:ext>
    </p:extLst>
  </p:cSld>
  <p:clrMapOvr>
    <a:masterClrMapping/>
  </p:clrMapOvr>
  <p:transition spd="med">
    <p:wipe dir="d"/>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userDrawn="1">
  <p:cSld name="23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71BA57E5-CEF6-4AAD-A08E-CE6DFB93FCA9}" type="slidenum">
              <a:rPr lang="en-US"/>
              <a:pPr>
                <a:defRPr/>
              </a:pPr>
              <a:t>‹#›</a:t>
            </a:fld>
            <a:endParaRPr lang="en-US"/>
          </a:p>
        </p:txBody>
      </p:sp>
    </p:spTree>
    <p:extLst>
      <p:ext uri="{BB962C8B-B14F-4D97-AF65-F5344CB8AC3E}">
        <p14:creationId xmlns:p14="http://schemas.microsoft.com/office/powerpoint/2010/main" val="1470366009"/>
      </p:ext>
    </p:extLst>
  </p:cSld>
  <p:clrMapOvr>
    <a:masterClrMapping/>
  </p:clrMapOvr>
  <p:transition spd="med">
    <p:wipe dir="d"/>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userDrawn="1">
  <p:cSld name="24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8ABBCC7D-BB1B-4988-94E0-089BC8023C6B}" type="slidenum">
              <a:rPr lang="en-US"/>
              <a:pPr>
                <a:defRPr/>
              </a:pPr>
              <a:t>‹#›</a:t>
            </a:fld>
            <a:endParaRPr lang="en-US"/>
          </a:p>
        </p:txBody>
      </p:sp>
    </p:spTree>
    <p:extLst>
      <p:ext uri="{BB962C8B-B14F-4D97-AF65-F5344CB8AC3E}">
        <p14:creationId xmlns:p14="http://schemas.microsoft.com/office/powerpoint/2010/main" val="693784967"/>
      </p:ext>
    </p:extLst>
  </p:cSld>
  <p:clrMapOvr>
    <a:masterClrMapping/>
  </p:clrMapOvr>
  <p:transition spd="med">
    <p:wipe dir="d"/>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userDrawn="1">
  <p:cSld name="25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5BB1F752-397F-47DB-BCE7-B66D9760F469}" type="slidenum">
              <a:rPr lang="en-US"/>
              <a:pPr>
                <a:defRPr/>
              </a:pPr>
              <a:t>‹#›</a:t>
            </a:fld>
            <a:endParaRPr lang="en-US"/>
          </a:p>
        </p:txBody>
      </p:sp>
    </p:spTree>
    <p:extLst>
      <p:ext uri="{BB962C8B-B14F-4D97-AF65-F5344CB8AC3E}">
        <p14:creationId xmlns:p14="http://schemas.microsoft.com/office/powerpoint/2010/main" val="3143796933"/>
      </p:ext>
    </p:extLst>
  </p:cSld>
  <p:clrMapOvr>
    <a:masterClrMapping/>
  </p:clrMapOvr>
  <p:transition spd="med">
    <p:wipe dir="d"/>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userDrawn="1">
  <p:cSld name="26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BE903167-0AA0-4C5E-9772-F92A8683C157}" type="slidenum">
              <a:rPr lang="en-US"/>
              <a:pPr>
                <a:defRPr/>
              </a:pPr>
              <a:t>‹#›</a:t>
            </a:fld>
            <a:endParaRPr lang="en-US"/>
          </a:p>
        </p:txBody>
      </p:sp>
    </p:spTree>
    <p:extLst>
      <p:ext uri="{BB962C8B-B14F-4D97-AF65-F5344CB8AC3E}">
        <p14:creationId xmlns:p14="http://schemas.microsoft.com/office/powerpoint/2010/main" val="3938863402"/>
      </p:ext>
    </p:extLst>
  </p:cSld>
  <p:clrMapOvr>
    <a:masterClrMapping/>
  </p:clrMapOvr>
  <p:transition spd="med">
    <p:wipe dir="d"/>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userDrawn="1">
  <p:cSld name="27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77A3B123-171A-46A2-8F82-B1695AA82E82}" type="slidenum">
              <a:rPr lang="en-US"/>
              <a:pPr>
                <a:defRPr/>
              </a:pPr>
              <a:t>‹#›</a:t>
            </a:fld>
            <a:endParaRPr lang="en-US"/>
          </a:p>
        </p:txBody>
      </p:sp>
    </p:spTree>
    <p:extLst>
      <p:ext uri="{BB962C8B-B14F-4D97-AF65-F5344CB8AC3E}">
        <p14:creationId xmlns:p14="http://schemas.microsoft.com/office/powerpoint/2010/main" val="3406675682"/>
      </p:ext>
    </p:extLst>
  </p:cSld>
  <p:clrMapOvr>
    <a:masterClrMapping/>
  </p:clrMapOvr>
  <p:transition spd="med">
    <p:wipe dir="d"/>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userDrawn="1">
  <p:cSld name="28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AA50953B-2F3E-4BBB-A912-FD49C8D5586F}" type="slidenum">
              <a:rPr lang="en-US"/>
              <a:pPr>
                <a:defRPr/>
              </a:pPr>
              <a:t>‹#›</a:t>
            </a:fld>
            <a:endParaRPr lang="en-US"/>
          </a:p>
        </p:txBody>
      </p:sp>
    </p:spTree>
    <p:extLst>
      <p:ext uri="{BB962C8B-B14F-4D97-AF65-F5344CB8AC3E}">
        <p14:creationId xmlns:p14="http://schemas.microsoft.com/office/powerpoint/2010/main" val="1483235420"/>
      </p:ext>
    </p:extLst>
  </p:cSld>
  <p:clrMapOvr>
    <a:masterClrMapping/>
  </p:clrMapOvr>
  <p:transition spd="med">
    <p:wipe dir="d"/>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userDrawn="1">
  <p:cSld name="29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C5C949CC-D849-49E8-80D8-058D8F6D0A63}" type="slidenum">
              <a:rPr lang="en-US"/>
              <a:pPr>
                <a:defRPr/>
              </a:pPr>
              <a:t>‹#›</a:t>
            </a:fld>
            <a:endParaRPr lang="en-US"/>
          </a:p>
        </p:txBody>
      </p:sp>
    </p:spTree>
    <p:extLst>
      <p:ext uri="{BB962C8B-B14F-4D97-AF65-F5344CB8AC3E}">
        <p14:creationId xmlns:p14="http://schemas.microsoft.com/office/powerpoint/2010/main" val="534775792"/>
      </p:ext>
    </p:extLst>
  </p:cSld>
  <p:clrMapOvr>
    <a:masterClrMapping/>
  </p:clrMapOvr>
  <p:transition spd="med">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6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latin typeface="Arial" charset="0"/>
              </a:defRPr>
            </a:lvl1pPr>
          </a:lstStyle>
          <a:p>
            <a:pPr>
              <a:defRPr/>
            </a:pPr>
            <a:fld id="{C1EC0707-7FFA-45FB-98BA-FD2518903B95}" type="slidenum">
              <a:rPr lang="en-US"/>
              <a:pPr>
                <a:defRPr/>
              </a:pPr>
              <a:t>‹#›</a:t>
            </a:fld>
            <a:endParaRPr lang="en-US"/>
          </a:p>
        </p:txBody>
      </p:sp>
    </p:spTree>
    <p:extLst>
      <p:ext uri="{BB962C8B-B14F-4D97-AF65-F5344CB8AC3E}">
        <p14:creationId xmlns:p14="http://schemas.microsoft.com/office/powerpoint/2010/main" val="1569812287"/>
      </p:ext>
    </p:extLst>
  </p:cSld>
  <p:clrMapOvr>
    <a:masterClrMapping/>
  </p:clrMapOvr>
  <p:transition spd="med">
    <p:wipe dir="d"/>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userDrawn="1">
  <p:cSld name="30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E1782BDD-CF5C-469F-BC6D-FCAE56C8D2E5}" type="slidenum">
              <a:rPr lang="en-US"/>
              <a:pPr>
                <a:defRPr/>
              </a:pPr>
              <a:t>‹#›</a:t>
            </a:fld>
            <a:endParaRPr lang="en-US"/>
          </a:p>
        </p:txBody>
      </p:sp>
    </p:spTree>
    <p:extLst>
      <p:ext uri="{BB962C8B-B14F-4D97-AF65-F5344CB8AC3E}">
        <p14:creationId xmlns:p14="http://schemas.microsoft.com/office/powerpoint/2010/main" val="3741367443"/>
      </p:ext>
    </p:extLst>
  </p:cSld>
  <p:clrMapOvr>
    <a:masterClrMapping/>
  </p:clrMapOvr>
  <p:transition spd="med">
    <p:wipe dir="d"/>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userDrawn="1">
  <p:cSld name="31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07B13CE3-1BF2-45B8-A73C-37267E3EC4D7}" type="slidenum">
              <a:rPr lang="en-US"/>
              <a:pPr>
                <a:defRPr/>
              </a:pPr>
              <a:t>‹#›</a:t>
            </a:fld>
            <a:endParaRPr lang="en-US"/>
          </a:p>
        </p:txBody>
      </p:sp>
    </p:spTree>
    <p:extLst>
      <p:ext uri="{BB962C8B-B14F-4D97-AF65-F5344CB8AC3E}">
        <p14:creationId xmlns:p14="http://schemas.microsoft.com/office/powerpoint/2010/main" val="875506256"/>
      </p:ext>
    </p:extLst>
  </p:cSld>
  <p:clrMapOvr>
    <a:masterClrMapping/>
  </p:clrMapOvr>
  <p:transition spd="med">
    <p:wipe dir="d"/>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userDrawn="1">
  <p:cSld name="32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396E06D6-1D5F-443A-8E20-0315BB09F8A8}" type="slidenum">
              <a:rPr lang="en-US"/>
              <a:pPr>
                <a:defRPr/>
              </a:pPr>
              <a:t>‹#›</a:t>
            </a:fld>
            <a:endParaRPr lang="en-US"/>
          </a:p>
        </p:txBody>
      </p:sp>
    </p:spTree>
    <p:extLst>
      <p:ext uri="{BB962C8B-B14F-4D97-AF65-F5344CB8AC3E}">
        <p14:creationId xmlns:p14="http://schemas.microsoft.com/office/powerpoint/2010/main" val="3978081295"/>
      </p:ext>
    </p:extLst>
  </p:cSld>
  <p:clrMapOvr>
    <a:masterClrMapping/>
  </p:clrMapOvr>
  <p:transition spd="med">
    <p:wipe dir="d"/>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userDrawn="1">
  <p:cSld name="33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419EDBA6-468F-4D09-B3BC-CC5D96F1E529}" type="slidenum">
              <a:rPr lang="en-US"/>
              <a:pPr>
                <a:defRPr/>
              </a:pPr>
              <a:t>‹#›</a:t>
            </a:fld>
            <a:endParaRPr lang="en-US"/>
          </a:p>
        </p:txBody>
      </p:sp>
    </p:spTree>
    <p:extLst>
      <p:ext uri="{BB962C8B-B14F-4D97-AF65-F5344CB8AC3E}">
        <p14:creationId xmlns:p14="http://schemas.microsoft.com/office/powerpoint/2010/main" val="949599024"/>
      </p:ext>
    </p:extLst>
  </p:cSld>
  <p:clrMapOvr>
    <a:masterClrMapping/>
  </p:clrMapOvr>
  <p:transition spd="med">
    <p:wipe dir="d"/>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userDrawn="1">
  <p:cSld name="34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0792867A-7739-484A-8E53-FF78C3EAD2A7}" type="slidenum">
              <a:rPr lang="en-US"/>
              <a:pPr>
                <a:defRPr/>
              </a:pPr>
              <a:t>‹#›</a:t>
            </a:fld>
            <a:endParaRPr lang="en-US"/>
          </a:p>
        </p:txBody>
      </p:sp>
    </p:spTree>
    <p:extLst>
      <p:ext uri="{BB962C8B-B14F-4D97-AF65-F5344CB8AC3E}">
        <p14:creationId xmlns:p14="http://schemas.microsoft.com/office/powerpoint/2010/main" val="624929934"/>
      </p:ext>
    </p:extLst>
  </p:cSld>
  <p:clrMapOvr>
    <a:masterClrMapping/>
  </p:clrMapOvr>
  <p:transition spd="med">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latin typeface="Arial" charset="0"/>
              </a:defRPr>
            </a:lvl1pPr>
          </a:lstStyle>
          <a:p>
            <a:pPr>
              <a:defRPr/>
            </a:pPr>
            <a:fld id="{D763B1C8-A3BE-4C88-96E3-326CFE5B3587}" type="slidenum">
              <a:rPr lang="en-US"/>
              <a:pPr>
                <a:defRPr/>
              </a:pPr>
              <a:t>‹#›</a:t>
            </a:fld>
            <a:endParaRPr lang="en-US"/>
          </a:p>
        </p:txBody>
      </p:sp>
    </p:spTree>
    <p:extLst>
      <p:ext uri="{BB962C8B-B14F-4D97-AF65-F5344CB8AC3E}">
        <p14:creationId xmlns:p14="http://schemas.microsoft.com/office/powerpoint/2010/main" val="3030259320"/>
      </p:ext>
    </p:extLst>
  </p:cSld>
  <p:clrMapOvr>
    <a:masterClrMapping/>
  </p:clrMapOvr>
  <p:transition spd="med">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9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latin typeface="Arial" charset="0"/>
              </a:defRPr>
            </a:lvl1pPr>
          </a:lstStyle>
          <a:p>
            <a:pPr>
              <a:defRPr/>
            </a:pPr>
            <a:fld id="{FE24EB98-B2F3-4799-8419-9CE545A2183B}" type="slidenum">
              <a:rPr lang="en-US"/>
              <a:pPr>
                <a:defRPr/>
              </a:pPr>
              <a:t>‹#›</a:t>
            </a:fld>
            <a:endParaRPr lang="en-US"/>
          </a:p>
        </p:txBody>
      </p:sp>
    </p:spTree>
    <p:extLst>
      <p:ext uri="{BB962C8B-B14F-4D97-AF65-F5344CB8AC3E}">
        <p14:creationId xmlns:p14="http://schemas.microsoft.com/office/powerpoint/2010/main" val="3363305662"/>
      </p:ext>
    </p:extLst>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00775"/>
            <a:ext cx="2133600" cy="476250"/>
          </a:xfrm>
          <a:prstGeom prst="rect">
            <a:avLst/>
          </a:prstGeom>
        </p:spPr>
        <p:txBody>
          <a:bodyPr/>
          <a:lstStyle>
            <a:lvl1pPr>
              <a:defRPr>
                <a:latin typeface="Arial" charset="0"/>
              </a:defRPr>
            </a:lvl1pPr>
          </a:lstStyle>
          <a:p>
            <a:pPr>
              <a:defRPr/>
            </a:pPr>
            <a:endParaRPr lang="en-US"/>
          </a:p>
        </p:txBody>
      </p:sp>
      <p:sp>
        <p:nvSpPr>
          <p:cNvPr id="5" name="Slide Number Placeholder 5"/>
          <p:cNvSpPr>
            <a:spLocks noGrp="1"/>
          </p:cNvSpPr>
          <p:nvPr>
            <p:ph type="sldNum" sz="quarter" idx="11"/>
          </p:nvPr>
        </p:nvSpPr>
        <p:spPr>
          <a:xfrm>
            <a:off x="6553200" y="6200775"/>
            <a:ext cx="2133600" cy="476250"/>
          </a:xfrm>
          <a:prstGeom prst="rect">
            <a:avLst/>
          </a:prstGeom>
        </p:spPr>
        <p:txBody>
          <a:bodyPr/>
          <a:lstStyle>
            <a:lvl1pPr>
              <a:defRPr>
                <a:latin typeface="Arial" charset="0"/>
              </a:defRPr>
            </a:lvl1pPr>
          </a:lstStyle>
          <a:p>
            <a:pPr>
              <a:defRPr/>
            </a:pPr>
            <a:fld id="{E5A06AE1-422F-4276-A32B-DC9E1908F9F6}" type="slidenum">
              <a:rPr lang="en-US"/>
              <a:pPr>
                <a:defRPr/>
              </a:pPr>
              <a:t>‹#›</a:t>
            </a:fld>
            <a:endParaRPr lang="en-US"/>
          </a:p>
        </p:txBody>
      </p:sp>
    </p:spTree>
    <p:extLst>
      <p:ext uri="{BB962C8B-B14F-4D97-AF65-F5344CB8AC3E}">
        <p14:creationId xmlns:p14="http://schemas.microsoft.com/office/powerpoint/2010/main" val="3936368606"/>
      </p:ext>
    </p:extLst>
  </p:cSld>
  <p:clrMapOvr>
    <a:masterClrMapping/>
  </p:clrMapOvr>
  <p:transition spd="med">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0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latin typeface="Arial" charset="0"/>
              </a:defRPr>
            </a:lvl1pPr>
          </a:lstStyle>
          <a:p>
            <a:pPr>
              <a:defRPr/>
            </a:pPr>
            <a:fld id="{331359D5-5B83-4013-A854-5E853F0A62B4}" type="slidenum">
              <a:rPr lang="en-US"/>
              <a:pPr>
                <a:defRPr/>
              </a:pPr>
              <a:t>‹#›</a:t>
            </a:fld>
            <a:endParaRPr lang="en-US"/>
          </a:p>
        </p:txBody>
      </p:sp>
    </p:spTree>
    <p:extLst>
      <p:ext uri="{BB962C8B-B14F-4D97-AF65-F5344CB8AC3E}">
        <p14:creationId xmlns:p14="http://schemas.microsoft.com/office/powerpoint/2010/main" val="3368516529"/>
      </p:ext>
    </p:extLst>
  </p:cSld>
  <p:clrMapOvr>
    <a:masterClrMapping/>
  </p:clrMapOvr>
  <p:transition spd="med">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1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latin typeface="Arial" charset="0"/>
              </a:defRPr>
            </a:lvl1pPr>
          </a:lstStyle>
          <a:p>
            <a:pPr>
              <a:defRPr/>
            </a:pPr>
            <a:fld id="{76701A50-56A1-4978-9090-FE185A38DFD1}" type="slidenum">
              <a:rPr lang="en-US"/>
              <a:pPr>
                <a:defRPr/>
              </a:pPr>
              <a:t>‹#›</a:t>
            </a:fld>
            <a:endParaRPr lang="en-US"/>
          </a:p>
        </p:txBody>
      </p:sp>
    </p:spTree>
    <p:extLst>
      <p:ext uri="{BB962C8B-B14F-4D97-AF65-F5344CB8AC3E}">
        <p14:creationId xmlns:p14="http://schemas.microsoft.com/office/powerpoint/2010/main" val="1092909051"/>
      </p:ext>
    </p:extLst>
  </p:cSld>
  <p:clrMapOvr>
    <a:masterClrMapping/>
  </p:clrMapOvr>
  <p:transition spd="med">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3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latin typeface="Arial" charset="0"/>
              </a:defRPr>
            </a:lvl1pPr>
          </a:lstStyle>
          <a:p>
            <a:pPr>
              <a:defRPr/>
            </a:pPr>
            <a:fld id="{5C04F2E1-DC13-431F-BD0E-A56B642A0216}" type="slidenum">
              <a:rPr lang="en-US"/>
              <a:pPr>
                <a:defRPr/>
              </a:pPr>
              <a:t>‹#›</a:t>
            </a:fld>
            <a:endParaRPr lang="en-US"/>
          </a:p>
        </p:txBody>
      </p:sp>
    </p:spTree>
    <p:extLst>
      <p:ext uri="{BB962C8B-B14F-4D97-AF65-F5344CB8AC3E}">
        <p14:creationId xmlns:p14="http://schemas.microsoft.com/office/powerpoint/2010/main" val="2760747747"/>
      </p:ext>
    </p:extLst>
  </p:cSld>
  <p:clrMapOvr>
    <a:masterClrMapping/>
  </p:clrMapOvr>
  <p:transition spd="med">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4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latin typeface="Arial" charset="0"/>
              </a:defRPr>
            </a:lvl1pPr>
          </a:lstStyle>
          <a:p>
            <a:pPr>
              <a:defRPr/>
            </a:pPr>
            <a:fld id="{F30D876F-9B15-4C2D-A33B-7933FC398675}" type="slidenum">
              <a:rPr lang="en-US"/>
              <a:pPr>
                <a:defRPr/>
              </a:pPr>
              <a:t>‹#›</a:t>
            </a:fld>
            <a:endParaRPr lang="en-US"/>
          </a:p>
        </p:txBody>
      </p:sp>
    </p:spTree>
    <p:extLst>
      <p:ext uri="{BB962C8B-B14F-4D97-AF65-F5344CB8AC3E}">
        <p14:creationId xmlns:p14="http://schemas.microsoft.com/office/powerpoint/2010/main" val="3104159578"/>
      </p:ext>
    </p:extLst>
  </p:cSld>
  <p:clrMapOvr>
    <a:masterClrMapping/>
  </p:clrMapOvr>
  <p:transition spd="med">
    <p:wipe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5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latin typeface="Arial" charset="0"/>
              </a:defRPr>
            </a:lvl1pPr>
          </a:lstStyle>
          <a:p>
            <a:pPr>
              <a:defRPr/>
            </a:pPr>
            <a:fld id="{5B58C0E4-A030-47E7-9303-C9B3B6921509}" type="slidenum">
              <a:rPr lang="en-US"/>
              <a:pPr>
                <a:defRPr/>
              </a:pPr>
              <a:t>‹#›</a:t>
            </a:fld>
            <a:endParaRPr lang="en-US"/>
          </a:p>
        </p:txBody>
      </p:sp>
    </p:spTree>
    <p:extLst>
      <p:ext uri="{BB962C8B-B14F-4D97-AF65-F5344CB8AC3E}">
        <p14:creationId xmlns:p14="http://schemas.microsoft.com/office/powerpoint/2010/main" val="1446033635"/>
      </p:ext>
    </p:extLst>
  </p:cSld>
  <p:clrMapOvr>
    <a:masterClrMapping/>
  </p:clrMapOvr>
  <p:transition spd="med">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6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latin typeface="Arial" charset="0"/>
              </a:defRPr>
            </a:lvl1pPr>
          </a:lstStyle>
          <a:p>
            <a:pPr>
              <a:defRPr/>
            </a:pPr>
            <a:fld id="{28DB6914-07BF-4743-80E1-01E867A02BF9}" type="slidenum">
              <a:rPr lang="en-US"/>
              <a:pPr>
                <a:defRPr/>
              </a:pPr>
              <a:t>‹#›</a:t>
            </a:fld>
            <a:endParaRPr lang="en-US"/>
          </a:p>
        </p:txBody>
      </p:sp>
    </p:spTree>
    <p:extLst>
      <p:ext uri="{BB962C8B-B14F-4D97-AF65-F5344CB8AC3E}">
        <p14:creationId xmlns:p14="http://schemas.microsoft.com/office/powerpoint/2010/main" val="1030504930"/>
      </p:ext>
    </p:extLst>
  </p:cSld>
  <p:clrMapOvr>
    <a:masterClrMapping/>
  </p:clrMapOvr>
  <p:transition spd="med">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7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latin typeface="Arial" charset="0"/>
              </a:defRPr>
            </a:lvl1pPr>
          </a:lstStyle>
          <a:p>
            <a:pPr>
              <a:defRPr/>
            </a:pPr>
            <a:fld id="{0C3C0E34-383F-4E49-9935-F68F60F78BCC}" type="slidenum">
              <a:rPr lang="en-US"/>
              <a:pPr>
                <a:defRPr/>
              </a:pPr>
              <a:t>‹#›</a:t>
            </a:fld>
            <a:endParaRPr lang="en-US"/>
          </a:p>
        </p:txBody>
      </p:sp>
    </p:spTree>
    <p:extLst>
      <p:ext uri="{BB962C8B-B14F-4D97-AF65-F5344CB8AC3E}">
        <p14:creationId xmlns:p14="http://schemas.microsoft.com/office/powerpoint/2010/main" val="1866139647"/>
      </p:ext>
    </p:extLst>
  </p:cSld>
  <p:clrMapOvr>
    <a:masterClrMapping/>
  </p:clrMapOvr>
  <p:transition spd="med">
    <p:wipe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8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latin typeface="Arial" charset="0"/>
              </a:defRPr>
            </a:lvl1pPr>
          </a:lstStyle>
          <a:p>
            <a:pPr>
              <a:defRPr/>
            </a:pPr>
            <a:fld id="{12FA8E3A-A6AC-4407-818E-F3F144E71234}" type="slidenum">
              <a:rPr lang="en-US"/>
              <a:pPr>
                <a:defRPr/>
              </a:pPr>
              <a:t>‹#›</a:t>
            </a:fld>
            <a:endParaRPr lang="en-US"/>
          </a:p>
        </p:txBody>
      </p:sp>
    </p:spTree>
    <p:extLst>
      <p:ext uri="{BB962C8B-B14F-4D97-AF65-F5344CB8AC3E}">
        <p14:creationId xmlns:p14="http://schemas.microsoft.com/office/powerpoint/2010/main" val="2782166094"/>
      </p:ext>
    </p:extLst>
  </p:cSld>
  <p:clrMapOvr>
    <a:masterClrMapping/>
  </p:clrMapOvr>
  <p:transition spd="med">
    <p:wipe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9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latin typeface="Arial" charset="0"/>
              </a:defRPr>
            </a:lvl1pPr>
          </a:lstStyle>
          <a:p>
            <a:pPr>
              <a:defRPr/>
            </a:pPr>
            <a:fld id="{9E834F0C-78BC-4A47-88D7-F1056BAE9FEB}" type="slidenum">
              <a:rPr lang="en-US"/>
              <a:pPr>
                <a:defRPr/>
              </a:pPr>
              <a:t>‹#›</a:t>
            </a:fld>
            <a:endParaRPr lang="en-US"/>
          </a:p>
        </p:txBody>
      </p:sp>
    </p:spTree>
    <p:extLst>
      <p:ext uri="{BB962C8B-B14F-4D97-AF65-F5344CB8AC3E}">
        <p14:creationId xmlns:p14="http://schemas.microsoft.com/office/powerpoint/2010/main" val="2482242175"/>
      </p:ext>
    </p:extLst>
  </p:cSld>
  <p:clrMapOvr>
    <a:masterClrMapping/>
  </p:clrMapOvr>
  <p:transition spd="med">
    <p:wipe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20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latin typeface="Arial" charset="0"/>
              </a:defRPr>
            </a:lvl1pPr>
          </a:lstStyle>
          <a:p>
            <a:pPr>
              <a:defRPr/>
            </a:pPr>
            <a:fld id="{D3A67C27-E51D-40CD-81DD-AF02A6BA6161}" type="slidenum">
              <a:rPr lang="en-US"/>
              <a:pPr>
                <a:defRPr/>
              </a:pPr>
              <a:t>‹#›</a:t>
            </a:fld>
            <a:endParaRPr lang="en-US"/>
          </a:p>
        </p:txBody>
      </p:sp>
    </p:spTree>
    <p:extLst>
      <p:ext uri="{BB962C8B-B14F-4D97-AF65-F5344CB8AC3E}">
        <p14:creationId xmlns:p14="http://schemas.microsoft.com/office/powerpoint/2010/main" val="3625391234"/>
      </p:ext>
    </p:extLst>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00775"/>
            <a:ext cx="2133600" cy="476250"/>
          </a:xfrm>
          <a:prstGeom prst="rect">
            <a:avLst/>
          </a:prstGeom>
        </p:spPr>
        <p:txBody>
          <a:bodyPr/>
          <a:lstStyle>
            <a:lvl1pPr>
              <a:defRPr>
                <a:latin typeface="Arial" charset="0"/>
              </a:defRPr>
            </a:lvl1pPr>
          </a:lstStyle>
          <a:p>
            <a:pPr>
              <a:defRPr/>
            </a:pPr>
            <a:endParaRPr lang="en-US"/>
          </a:p>
        </p:txBody>
      </p:sp>
      <p:sp>
        <p:nvSpPr>
          <p:cNvPr id="5" name="Slide Number Placeholder 5"/>
          <p:cNvSpPr>
            <a:spLocks noGrp="1"/>
          </p:cNvSpPr>
          <p:nvPr>
            <p:ph type="sldNum" sz="quarter" idx="11"/>
          </p:nvPr>
        </p:nvSpPr>
        <p:spPr>
          <a:xfrm>
            <a:off x="6553200" y="6200775"/>
            <a:ext cx="2133600" cy="476250"/>
          </a:xfrm>
          <a:prstGeom prst="rect">
            <a:avLst/>
          </a:prstGeom>
        </p:spPr>
        <p:txBody>
          <a:bodyPr/>
          <a:lstStyle>
            <a:lvl1pPr>
              <a:defRPr>
                <a:latin typeface="Arial" charset="0"/>
              </a:defRPr>
            </a:lvl1pPr>
          </a:lstStyle>
          <a:p>
            <a:pPr>
              <a:defRPr/>
            </a:pPr>
            <a:fld id="{3999B707-ADF3-4F3E-B02D-D8AEFFDB159C}" type="slidenum">
              <a:rPr lang="en-US"/>
              <a:pPr>
                <a:defRPr/>
              </a:pPr>
              <a:t>‹#›</a:t>
            </a:fld>
            <a:endParaRPr lang="en-US"/>
          </a:p>
        </p:txBody>
      </p:sp>
    </p:spTree>
    <p:extLst>
      <p:ext uri="{BB962C8B-B14F-4D97-AF65-F5344CB8AC3E}">
        <p14:creationId xmlns:p14="http://schemas.microsoft.com/office/powerpoint/2010/main" val="956546356"/>
      </p:ext>
    </p:extLst>
  </p:cSld>
  <p:clrMapOvr>
    <a:masterClrMapping/>
  </p:clrMapOvr>
  <p:transition spd="med">
    <p:wipe di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21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latin typeface="Arial" charset="0"/>
              </a:defRPr>
            </a:lvl1pPr>
          </a:lstStyle>
          <a:p>
            <a:pPr>
              <a:defRPr/>
            </a:pPr>
            <a:fld id="{D1A7868F-3091-484D-A31E-3FEC605587CE}" type="slidenum">
              <a:rPr lang="en-US"/>
              <a:pPr>
                <a:defRPr/>
              </a:pPr>
              <a:t>‹#›</a:t>
            </a:fld>
            <a:endParaRPr lang="en-US"/>
          </a:p>
        </p:txBody>
      </p:sp>
    </p:spTree>
    <p:extLst>
      <p:ext uri="{BB962C8B-B14F-4D97-AF65-F5344CB8AC3E}">
        <p14:creationId xmlns:p14="http://schemas.microsoft.com/office/powerpoint/2010/main" val="73254071"/>
      </p:ext>
    </p:extLst>
  </p:cSld>
  <p:clrMapOvr>
    <a:masterClrMapping/>
  </p:clrMapOvr>
  <p:transition spd="med">
    <p:wipe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22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latin typeface="Arial" charset="0"/>
              </a:defRPr>
            </a:lvl1pPr>
          </a:lstStyle>
          <a:p>
            <a:pPr>
              <a:defRPr/>
            </a:pPr>
            <a:fld id="{E90B4CCA-6D63-427B-B148-E8EF6B52F2B6}" type="slidenum">
              <a:rPr lang="en-US"/>
              <a:pPr>
                <a:defRPr/>
              </a:pPr>
              <a:t>‹#›</a:t>
            </a:fld>
            <a:endParaRPr lang="en-US"/>
          </a:p>
        </p:txBody>
      </p:sp>
    </p:spTree>
    <p:extLst>
      <p:ext uri="{BB962C8B-B14F-4D97-AF65-F5344CB8AC3E}">
        <p14:creationId xmlns:p14="http://schemas.microsoft.com/office/powerpoint/2010/main" val="3530491391"/>
      </p:ext>
    </p:extLst>
  </p:cSld>
  <p:clrMapOvr>
    <a:masterClrMapping/>
  </p:clrMapOvr>
  <p:transition spd="med">
    <p:wipe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23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latin typeface="Arial" charset="0"/>
              </a:defRPr>
            </a:lvl1pPr>
          </a:lstStyle>
          <a:p>
            <a:pPr>
              <a:defRPr/>
            </a:pPr>
            <a:fld id="{A774FB50-8616-4C0D-A9C2-6FA681A2273F}" type="slidenum">
              <a:rPr lang="en-US"/>
              <a:pPr>
                <a:defRPr/>
              </a:pPr>
              <a:t>‹#›</a:t>
            </a:fld>
            <a:endParaRPr lang="en-US"/>
          </a:p>
        </p:txBody>
      </p:sp>
    </p:spTree>
    <p:extLst>
      <p:ext uri="{BB962C8B-B14F-4D97-AF65-F5344CB8AC3E}">
        <p14:creationId xmlns:p14="http://schemas.microsoft.com/office/powerpoint/2010/main" val="3333210922"/>
      </p:ext>
    </p:extLst>
  </p:cSld>
  <p:clrMapOvr>
    <a:masterClrMapping/>
  </p:clrMapOvr>
  <p:transition spd="med">
    <p:wipe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24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latin typeface="Arial" charset="0"/>
              </a:defRPr>
            </a:lvl1pPr>
          </a:lstStyle>
          <a:p>
            <a:pPr>
              <a:defRPr/>
            </a:pPr>
            <a:fld id="{7731D0D8-3D4C-40B7-AF9C-080A93433451}" type="slidenum">
              <a:rPr lang="en-US"/>
              <a:pPr>
                <a:defRPr/>
              </a:pPr>
              <a:t>‹#›</a:t>
            </a:fld>
            <a:endParaRPr lang="en-US"/>
          </a:p>
        </p:txBody>
      </p:sp>
    </p:spTree>
    <p:extLst>
      <p:ext uri="{BB962C8B-B14F-4D97-AF65-F5344CB8AC3E}">
        <p14:creationId xmlns:p14="http://schemas.microsoft.com/office/powerpoint/2010/main" val="837575161"/>
      </p:ext>
    </p:extLst>
  </p:cSld>
  <p:clrMapOvr>
    <a:masterClrMapping/>
  </p:clrMapOvr>
  <p:transition spd="med">
    <p:wipe di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25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latin typeface="Arial" charset="0"/>
              </a:defRPr>
            </a:lvl1pPr>
          </a:lstStyle>
          <a:p>
            <a:pPr>
              <a:defRPr/>
            </a:pPr>
            <a:fld id="{AB7BE735-DE3F-4D12-B98A-769A13CA743A}" type="slidenum">
              <a:rPr lang="en-US"/>
              <a:pPr>
                <a:defRPr/>
              </a:pPr>
              <a:t>‹#›</a:t>
            </a:fld>
            <a:endParaRPr lang="en-US"/>
          </a:p>
        </p:txBody>
      </p:sp>
    </p:spTree>
    <p:extLst>
      <p:ext uri="{BB962C8B-B14F-4D97-AF65-F5344CB8AC3E}">
        <p14:creationId xmlns:p14="http://schemas.microsoft.com/office/powerpoint/2010/main" val="2813061460"/>
      </p:ext>
    </p:extLst>
  </p:cSld>
  <p:clrMapOvr>
    <a:masterClrMapping/>
  </p:clrMapOvr>
  <p:transition spd="med">
    <p:wipe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26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latin typeface="Arial" charset="0"/>
              </a:defRPr>
            </a:lvl1pPr>
          </a:lstStyle>
          <a:p>
            <a:pPr>
              <a:defRPr/>
            </a:pPr>
            <a:fld id="{AFB2EB28-1F67-4018-B787-BE19EFC513F1}" type="slidenum">
              <a:rPr lang="en-US"/>
              <a:pPr>
                <a:defRPr/>
              </a:pPr>
              <a:t>‹#›</a:t>
            </a:fld>
            <a:endParaRPr lang="en-US"/>
          </a:p>
        </p:txBody>
      </p:sp>
    </p:spTree>
    <p:extLst>
      <p:ext uri="{BB962C8B-B14F-4D97-AF65-F5344CB8AC3E}">
        <p14:creationId xmlns:p14="http://schemas.microsoft.com/office/powerpoint/2010/main" val="2264329903"/>
      </p:ext>
    </p:extLst>
  </p:cSld>
  <p:clrMapOvr>
    <a:masterClrMapping/>
  </p:clrMapOvr>
  <p:transition spd="med">
    <p:wipe di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27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latin typeface="Arial" charset="0"/>
              </a:defRPr>
            </a:lvl1pPr>
          </a:lstStyle>
          <a:p>
            <a:pPr>
              <a:defRPr/>
            </a:pPr>
            <a:fld id="{EE5512C4-DB1E-4569-9E18-F090509D56C6}" type="slidenum">
              <a:rPr lang="en-US"/>
              <a:pPr>
                <a:defRPr/>
              </a:pPr>
              <a:t>‹#›</a:t>
            </a:fld>
            <a:endParaRPr lang="en-US"/>
          </a:p>
        </p:txBody>
      </p:sp>
    </p:spTree>
    <p:extLst>
      <p:ext uri="{BB962C8B-B14F-4D97-AF65-F5344CB8AC3E}">
        <p14:creationId xmlns:p14="http://schemas.microsoft.com/office/powerpoint/2010/main" val="3920416243"/>
      </p:ext>
    </p:extLst>
  </p:cSld>
  <p:clrMapOvr>
    <a:masterClrMapping/>
  </p:clrMapOvr>
  <p:transition spd="med">
    <p:wipe di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28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latin typeface="Arial" charset="0"/>
              </a:defRPr>
            </a:lvl1pPr>
          </a:lstStyle>
          <a:p>
            <a:pPr>
              <a:defRPr/>
            </a:pPr>
            <a:fld id="{B0FAF5AD-C085-461C-A7B7-AF23B64661EA}" type="slidenum">
              <a:rPr lang="en-US"/>
              <a:pPr>
                <a:defRPr/>
              </a:pPr>
              <a:t>‹#›</a:t>
            </a:fld>
            <a:endParaRPr lang="en-US"/>
          </a:p>
        </p:txBody>
      </p:sp>
    </p:spTree>
    <p:extLst>
      <p:ext uri="{BB962C8B-B14F-4D97-AF65-F5344CB8AC3E}">
        <p14:creationId xmlns:p14="http://schemas.microsoft.com/office/powerpoint/2010/main" val="2725543453"/>
      </p:ext>
    </p:extLst>
  </p:cSld>
  <p:clrMapOvr>
    <a:masterClrMapping/>
  </p:clrMapOvr>
  <p:transition spd="med">
    <p:wipe di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29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latin typeface="Arial" charset="0"/>
              </a:defRPr>
            </a:lvl1pPr>
          </a:lstStyle>
          <a:p>
            <a:pPr>
              <a:defRPr/>
            </a:pPr>
            <a:fld id="{F925929D-4BCD-48F7-A04C-7BF583624037}" type="slidenum">
              <a:rPr lang="en-US"/>
              <a:pPr>
                <a:defRPr/>
              </a:pPr>
              <a:t>‹#›</a:t>
            </a:fld>
            <a:endParaRPr lang="en-US"/>
          </a:p>
        </p:txBody>
      </p:sp>
    </p:spTree>
    <p:extLst>
      <p:ext uri="{BB962C8B-B14F-4D97-AF65-F5344CB8AC3E}">
        <p14:creationId xmlns:p14="http://schemas.microsoft.com/office/powerpoint/2010/main" val="2200333727"/>
      </p:ext>
    </p:extLst>
  </p:cSld>
  <p:clrMapOvr>
    <a:masterClrMapping/>
  </p:clrMapOvr>
  <p:transition spd="med">
    <p:wipe di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30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latin typeface="Arial" charset="0"/>
              </a:defRPr>
            </a:lvl1pPr>
          </a:lstStyle>
          <a:p>
            <a:pPr>
              <a:defRPr/>
            </a:pPr>
            <a:fld id="{8A20D0A5-3D5D-46A7-BBE3-B076C0193444}" type="slidenum">
              <a:rPr lang="en-US"/>
              <a:pPr>
                <a:defRPr/>
              </a:pPr>
              <a:t>‹#›</a:t>
            </a:fld>
            <a:endParaRPr lang="en-US"/>
          </a:p>
        </p:txBody>
      </p:sp>
    </p:spTree>
    <p:extLst>
      <p:ext uri="{BB962C8B-B14F-4D97-AF65-F5344CB8AC3E}">
        <p14:creationId xmlns:p14="http://schemas.microsoft.com/office/powerpoint/2010/main" val="1131804832"/>
      </p:ext>
    </p:extLst>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50838" y="914400"/>
            <a:ext cx="4138612"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914400"/>
            <a:ext cx="4140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00775"/>
            <a:ext cx="2133600" cy="476250"/>
          </a:xfrm>
          <a:prstGeom prst="rect">
            <a:avLst/>
          </a:prstGeom>
        </p:spPr>
        <p:txBody>
          <a:bodyPr/>
          <a:lstStyle>
            <a:lvl1pPr>
              <a:defRPr>
                <a:latin typeface="Arial" charset="0"/>
              </a:defRPr>
            </a:lvl1pPr>
          </a:lstStyle>
          <a:p>
            <a:pPr>
              <a:defRPr/>
            </a:pPr>
            <a:endParaRPr lang="en-US"/>
          </a:p>
        </p:txBody>
      </p:sp>
      <p:sp>
        <p:nvSpPr>
          <p:cNvPr id="6" name="Slide Number Placeholder 6"/>
          <p:cNvSpPr>
            <a:spLocks noGrp="1"/>
          </p:cNvSpPr>
          <p:nvPr>
            <p:ph type="sldNum" sz="quarter" idx="11"/>
          </p:nvPr>
        </p:nvSpPr>
        <p:spPr>
          <a:xfrm>
            <a:off x="6553200" y="6200775"/>
            <a:ext cx="2133600" cy="476250"/>
          </a:xfrm>
          <a:prstGeom prst="rect">
            <a:avLst/>
          </a:prstGeom>
        </p:spPr>
        <p:txBody>
          <a:bodyPr/>
          <a:lstStyle>
            <a:lvl1pPr>
              <a:defRPr>
                <a:latin typeface="Arial" charset="0"/>
              </a:defRPr>
            </a:lvl1pPr>
          </a:lstStyle>
          <a:p>
            <a:pPr>
              <a:defRPr/>
            </a:pPr>
            <a:fld id="{7CAA8279-8EBD-45F7-98EB-1656A2D60681}" type="slidenum">
              <a:rPr lang="en-US"/>
              <a:pPr>
                <a:defRPr/>
              </a:pPr>
              <a:t>‹#›</a:t>
            </a:fld>
            <a:endParaRPr lang="en-US"/>
          </a:p>
        </p:txBody>
      </p:sp>
    </p:spTree>
    <p:extLst>
      <p:ext uri="{BB962C8B-B14F-4D97-AF65-F5344CB8AC3E}">
        <p14:creationId xmlns:p14="http://schemas.microsoft.com/office/powerpoint/2010/main" val="2136309152"/>
      </p:ext>
    </p:extLst>
  </p:cSld>
  <p:clrMapOvr>
    <a:masterClrMapping/>
  </p:clrMapOvr>
  <p:transition spd="med">
    <p:wipe di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31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latin typeface="Arial" charset="0"/>
              </a:defRPr>
            </a:lvl1pPr>
          </a:lstStyle>
          <a:p>
            <a:pPr>
              <a:defRPr/>
            </a:pPr>
            <a:fld id="{14ECAE8B-02E3-4739-9504-CF8E91479584}" type="slidenum">
              <a:rPr lang="en-US"/>
              <a:pPr>
                <a:defRPr/>
              </a:pPr>
              <a:t>‹#›</a:t>
            </a:fld>
            <a:endParaRPr lang="en-US"/>
          </a:p>
        </p:txBody>
      </p:sp>
    </p:spTree>
    <p:extLst>
      <p:ext uri="{BB962C8B-B14F-4D97-AF65-F5344CB8AC3E}">
        <p14:creationId xmlns:p14="http://schemas.microsoft.com/office/powerpoint/2010/main" val="1233933246"/>
      </p:ext>
    </p:extLst>
  </p:cSld>
  <p:clrMapOvr>
    <a:masterClrMapping/>
  </p:clrMapOvr>
  <p:transition spd="med">
    <p:wipe di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32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latin typeface="Arial" charset="0"/>
              </a:defRPr>
            </a:lvl1pPr>
          </a:lstStyle>
          <a:p>
            <a:pPr>
              <a:defRPr/>
            </a:pPr>
            <a:fld id="{07296725-C39D-4151-9F03-B6E2B47F07F3}" type="slidenum">
              <a:rPr lang="en-US"/>
              <a:pPr>
                <a:defRPr/>
              </a:pPr>
              <a:t>‹#›</a:t>
            </a:fld>
            <a:endParaRPr lang="en-US"/>
          </a:p>
        </p:txBody>
      </p:sp>
    </p:spTree>
    <p:extLst>
      <p:ext uri="{BB962C8B-B14F-4D97-AF65-F5344CB8AC3E}">
        <p14:creationId xmlns:p14="http://schemas.microsoft.com/office/powerpoint/2010/main" val="1564099797"/>
      </p:ext>
    </p:extLst>
  </p:cSld>
  <p:clrMapOvr>
    <a:masterClrMapping/>
  </p:clrMapOvr>
  <p:transition spd="med">
    <p:wipe di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34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latin typeface="Arial" charset="0"/>
              </a:defRPr>
            </a:lvl1pPr>
          </a:lstStyle>
          <a:p>
            <a:pPr>
              <a:defRPr/>
            </a:pPr>
            <a:fld id="{D69A3DFB-BA9A-48F0-A390-E60A3B074BED}" type="slidenum">
              <a:rPr lang="en-US"/>
              <a:pPr>
                <a:defRPr/>
              </a:pPr>
              <a:t>‹#›</a:t>
            </a:fld>
            <a:endParaRPr lang="en-US"/>
          </a:p>
        </p:txBody>
      </p:sp>
    </p:spTree>
    <p:extLst>
      <p:ext uri="{BB962C8B-B14F-4D97-AF65-F5344CB8AC3E}">
        <p14:creationId xmlns:p14="http://schemas.microsoft.com/office/powerpoint/2010/main" val="2446702215"/>
      </p:ext>
    </p:extLst>
  </p:cSld>
  <p:clrMapOvr>
    <a:masterClrMapping/>
  </p:clrMapOvr>
  <p:transition spd="med">
    <p:wipe di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a:prstGeom prst="rect">
            <a:avLst/>
          </a:prstGeom>
        </p:spPr>
        <p:txBody>
          <a:bodyPr/>
          <a:lstStyle>
            <a:lvl1pPr algn="ctr">
              <a:defRPr sz="4400">
                <a:solidFill>
                  <a:schemeClr val="tx1"/>
                </a:solidFill>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defRPr sz="3200">
                <a:solidFill>
                  <a:srgbClr val="FF9900"/>
                </a:solidFill>
              </a:defRPr>
            </a:lvl1pPr>
          </a:lstStyle>
          <a:p>
            <a:r>
              <a:rPr lang="en-US" smtClean="0"/>
              <a:t>Click to edit Master subtitle style</a:t>
            </a:r>
            <a:endParaRPr lang="en-US"/>
          </a:p>
        </p:txBody>
      </p:sp>
    </p:spTree>
    <p:extLst>
      <p:ext uri="{BB962C8B-B14F-4D97-AF65-F5344CB8AC3E}">
        <p14:creationId xmlns:p14="http://schemas.microsoft.com/office/powerpoint/2010/main" val="3046482323"/>
      </p:ext>
    </p:extLst>
  </p:cSld>
  <p:clrMapOvr>
    <a:masterClrMapping/>
  </p:clrMapOvr>
  <p:transition spd="med">
    <p:wipe di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5"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6348AAC7-3977-4C14-81C5-F4366E5807ED}" type="slidenum">
              <a:rPr lang="en-US"/>
              <a:pPr>
                <a:defRPr/>
              </a:pPr>
              <a:t>‹#›</a:t>
            </a:fld>
            <a:endParaRPr lang="en-US"/>
          </a:p>
        </p:txBody>
      </p:sp>
    </p:spTree>
    <p:extLst>
      <p:ext uri="{BB962C8B-B14F-4D97-AF65-F5344CB8AC3E}">
        <p14:creationId xmlns:p14="http://schemas.microsoft.com/office/powerpoint/2010/main" val="3307793325"/>
      </p:ext>
    </p:extLst>
  </p:cSld>
  <p:clrMapOvr>
    <a:masterClrMapping/>
  </p:clrMapOvr>
  <p:transition spd="med">
    <p:wipe di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5"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38993365-FCA1-47DD-96AD-4369BB6BA28D}" type="slidenum">
              <a:rPr lang="en-US"/>
              <a:pPr>
                <a:defRPr/>
              </a:pPr>
              <a:t>‹#›</a:t>
            </a:fld>
            <a:endParaRPr lang="en-US"/>
          </a:p>
        </p:txBody>
      </p:sp>
    </p:spTree>
    <p:extLst>
      <p:ext uri="{BB962C8B-B14F-4D97-AF65-F5344CB8AC3E}">
        <p14:creationId xmlns:p14="http://schemas.microsoft.com/office/powerpoint/2010/main" val="2749364844"/>
      </p:ext>
    </p:extLst>
  </p:cSld>
  <p:clrMapOvr>
    <a:masterClrMapping/>
  </p:clrMapOvr>
  <p:transition spd="med">
    <p:wipe di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50838" y="914400"/>
            <a:ext cx="4138612"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914400"/>
            <a:ext cx="4140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6"/>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C6F118CA-949F-4CB8-8A5E-501173AE5720}" type="slidenum">
              <a:rPr lang="en-US"/>
              <a:pPr>
                <a:defRPr/>
              </a:pPr>
              <a:t>‹#›</a:t>
            </a:fld>
            <a:endParaRPr lang="en-US"/>
          </a:p>
        </p:txBody>
      </p:sp>
    </p:spTree>
    <p:extLst>
      <p:ext uri="{BB962C8B-B14F-4D97-AF65-F5344CB8AC3E}">
        <p14:creationId xmlns:p14="http://schemas.microsoft.com/office/powerpoint/2010/main" val="2142091853"/>
      </p:ext>
    </p:extLst>
  </p:cSld>
  <p:clrMapOvr>
    <a:masterClrMapping/>
  </p:clrMapOvr>
  <p:transition spd="med">
    <p:wipe di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8" name="Slide Number Placeholder 8"/>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5952147A-705C-44C0-81AE-C99CA2A2CDD0}" type="slidenum">
              <a:rPr lang="en-US"/>
              <a:pPr>
                <a:defRPr/>
              </a:pPr>
              <a:t>‹#›</a:t>
            </a:fld>
            <a:endParaRPr lang="en-US"/>
          </a:p>
        </p:txBody>
      </p:sp>
    </p:spTree>
    <p:extLst>
      <p:ext uri="{BB962C8B-B14F-4D97-AF65-F5344CB8AC3E}">
        <p14:creationId xmlns:p14="http://schemas.microsoft.com/office/powerpoint/2010/main" val="3491367878"/>
      </p:ext>
    </p:extLst>
  </p:cSld>
  <p:clrMapOvr>
    <a:masterClrMapping/>
  </p:clrMapOvr>
  <p:transition spd="med">
    <p:wipe di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4" name="Slide Number Placeholder 4"/>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73B15CEE-7D9E-4242-82CD-D09B13E5637E}" type="slidenum">
              <a:rPr lang="en-US"/>
              <a:pPr>
                <a:defRPr/>
              </a:pPr>
              <a:t>‹#›</a:t>
            </a:fld>
            <a:endParaRPr lang="en-US"/>
          </a:p>
        </p:txBody>
      </p:sp>
    </p:spTree>
    <p:extLst>
      <p:ext uri="{BB962C8B-B14F-4D97-AF65-F5344CB8AC3E}">
        <p14:creationId xmlns:p14="http://schemas.microsoft.com/office/powerpoint/2010/main" val="2636479882"/>
      </p:ext>
    </p:extLst>
  </p:cSld>
  <p:clrMapOvr>
    <a:masterClrMapping/>
  </p:clrMapOvr>
  <p:transition spd="med">
    <p:wipe di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3" name="Slide Number Placeholder 3"/>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8107B0A6-2327-4A35-9643-E89F92B6008A}" type="slidenum">
              <a:rPr lang="en-US"/>
              <a:pPr>
                <a:defRPr/>
              </a:pPr>
              <a:t>‹#›</a:t>
            </a:fld>
            <a:endParaRPr lang="en-US"/>
          </a:p>
        </p:txBody>
      </p:sp>
    </p:spTree>
    <p:extLst>
      <p:ext uri="{BB962C8B-B14F-4D97-AF65-F5344CB8AC3E}">
        <p14:creationId xmlns:p14="http://schemas.microsoft.com/office/powerpoint/2010/main" val="491195535"/>
      </p:ext>
    </p:extLst>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00775"/>
            <a:ext cx="2133600" cy="476250"/>
          </a:xfrm>
          <a:prstGeom prst="rect">
            <a:avLst/>
          </a:prstGeom>
        </p:spPr>
        <p:txBody>
          <a:bodyPr/>
          <a:lstStyle>
            <a:lvl1pPr>
              <a:defRPr>
                <a:latin typeface="Arial" charset="0"/>
              </a:defRPr>
            </a:lvl1pPr>
          </a:lstStyle>
          <a:p>
            <a:pPr>
              <a:defRPr/>
            </a:pPr>
            <a:endParaRPr lang="en-US"/>
          </a:p>
        </p:txBody>
      </p:sp>
      <p:sp>
        <p:nvSpPr>
          <p:cNvPr id="8" name="Slide Number Placeholder 8"/>
          <p:cNvSpPr>
            <a:spLocks noGrp="1"/>
          </p:cNvSpPr>
          <p:nvPr>
            <p:ph type="sldNum" sz="quarter" idx="11"/>
          </p:nvPr>
        </p:nvSpPr>
        <p:spPr>
          <a:xfrm>
            <a:off x="6553200" y="6200775"/>
            <a:ext cx="2133600" cy="476250"/>
          </a:xfrm>
          <a:prstGeom prst="rect">
            <a:avLst/>
          </a:prstGeom>
        </p:spPr>
        <p:txBody>
          <a:bodyPr/>
          <a:lstStyle>
            <a:lvl1pPr>
              <a:defRPr>
                <a:latin typeface="Arial" charset="0"/>
              </a:defRPr>
            </a:lvl1pPr>
          </a:lstStyle>
          <a:p>
            <a:pPr>
              <a:defRPr/>
            </a:pPr>
            <a:fld id="{EF023FB4-060B-4FDA-AA8B-22F52C4781D1}" type="slidenum">
              <a:rPr lang="en-US"/>
              <a:pPr>
                <a:defRPr/>
              </a:pPr>
              <a:t>‹#›</a:t>
            </a:fld>
            <a:endParaRPr lang="en-US"/>
          </a:p>
        </p:txBody>
      </p:sp>
    </p:spTree>
    <p:extLst>
      <p:ext uri="{BB962C8B-B14F-4D97-AF65-F5344CB8AC3E}">
        <p14:creationId xmlns:p14="http://schemas.microsoft.com/office/powerpoint/2010/main" val="402992193"/>
      </p:ext>
    </p:extLst>
  </p:cSld>
  <p:clrMapOvr>
    <a:masterClrMapping/>
  </p:clrMapOvr>
  <p:transition spd="med">
    <p:wipe dir="d"/>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6"/>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189D06C9-E956-4118-A62A-3D0079F635CD}" type="slidenum">
              <a:rPr lang="en-US"/>
              <a:pPr>
                <a:defRPr/>
              </a:pPr>
              <a:t>‹#›</a:t>
            </a:fld>
            <a:endParaRPr lang="en-US"/>
          </a:p>
        </p:txBody>
      </p:sp>
    </p:spTree>
    <p:extLst>
      <p:ext uri="{BB962C8B-B14F-4D97-AF65-F5344CB8AC3E}">
        <p14:creationId xmlns:p14="http://schemas.microsoft.com/office/powerpoint/2010/main" val="2682205595"/>
      </p:ext>
    </p:extLst>
  </p:cSld>
  <p:clrMapOvr>
    <a:masterClrMapping/>
  </p:clrMapOvr>
  <p:transition spd="med">
    <p:wipe dir="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6"/>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1D4B2115-D012-432F-8D9F-57E88AAB5B0E}" type="slidenum">
              <a:rPr lang="en-US"/>
              <a:pPr>
                <a:defRPr/>
              </a:pPr>
              <a:t>‹#›</a:t>
            </a:fld>
            <a:endParaRPr lang="en-US"/>
          </a:p>
        </p:txBody>
      </p:sp>
    </p:spTree>
    <p:extLst>
      <p:ext uri="{BB962C8B-B14F-4D97-AF65-F5344CB8AC3E}">
        <p14:creationId xmlns:p14="http://schemas.microsoft.com/office/powerpoint/2010/main" val="1110866315"/>
      </p:ext>
    </p:extLst>
  </p:cSld>
  <p:clrMapOvr>
    <a:masterClrMapping/>
  </p:clrMapOvr>
  <p:transition spd="med">
    <p:wipe dir="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5"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AA08BA7C-013A-4798-9116-B625E6BB71EE}" type="slidenum">
              <a:rPr lang="en-US"/>
              <a:pPr>
                <a:defRPr/>
              </a:pPr>
              <a:t>‹#›</a:t>
            </a:fld>
            <a:endParaRPr lang="en-US"/>
          </a:p>
        </p:txBody>
      </p:sp>
    </p:spTree>
    <p:extLst>
      <p:ext uri="{BB962C8B-B14F-4D97-AF65-F5344CB8AC3E}">
        <p14:creationId xmlns:p14="http://schemas.microsoft.com/office/powerpoint/2010/main" val="39878900"/>
      </p:ext>
    </p:extLst>
  </p:cSld>
  <p:clrMapOvr>
    <a:masterClrMapping/>
  </p:clrMapOvr>
  <p:transition spd="med">
    <p:wipe dir="d"/>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73025"/>
            <a:ext cx="2141537" cy="58705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4313" y="73025"/>
            <a:ext cx="6273800"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5"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78D81EDD-841D-450D-95D2-09DE5F67202C}" type="slidenum">
              <a:rPr lang="en-US"/>
              <a:pPr>
                <a:defRPr/>
              </a:pPr>
              <a:t>‹#›</a:t>
            </a:fld>
            <a:endParaRPr lang="en-US"/>
          </a:p>
        </p:txBody>
      </p:sp>
    </p:spTree>
    <p:extLst>
      <p:ext uri="{BB962C8B-B14F-4D97-AF65-F5344CB8AC3E}">
        <p14:creationId xmlns:p14="http://schemas.microsoft.com/office/powerpoint/2010/main" val="4248703316"/>
      </p:ext>
    </p:extLst>
  </p:cSld>
  <p:clrMapOvr>
    <a:masterClrMapping/>
  </p:clrMapOvr>
  <p:transition spd="med">
    <p:wipe dir="d"/>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50838" y="914400"/>
            <a:ext cx="413861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1850" y="914400"/>
            <a:ext cx="4140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6"/>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253848C6-75D0-4796-82AA-504E9ADAEC4C}" type="slidenum">
              <a:rPr lang="en-US"/>
              <a:pPr>
                <a:defRPr/>
              </a:pPr>
              <a:t>‹#›</a:t>
            </a:fld>
            <a:endParaRPr lang="en-US"/>
          </a:p>
        </p:txBody>
      </p:sp>
    </p:spTree>
    <p:extLst>
      <p:ext uri="{BB962C8B-B14F-4D97-AF65-F5344CB8AC3E}">
        <p14:creationId xmlns:p14="http://schemas.microsoft.com/office/powerpoint/2010/main" val="4184432797"/>
      </p:ext>
    </p:extLst>
  </p:cSld>
  <p:clrMapOvr>
    <a:masterClrMapping/>
  </p:clrMapOvr>
  <p:transition spd="med">
    <p:wipe dir="d"/>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50838" y="914400"/>
            <a:ext cx="413861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914400"/>
            <a:ext cx="4140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6"/>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D27BBEAA-F847-4E96-929E-A99ABCAC15C1}" type="slidenum">
              <a:rPr lang="en-US"/>
              <a:pPr>
                <a:defRPr/>
              </a:pPr>
              <a:t>‹#›</a:t>
            </a:fld>
            <a:endParaRPr lang="en-US"/>
          </a:p>
        </p:txBody>
      </p:sp>
    </p:spTree>
    <p:extLst>
      <p:ext uri="{BB962C8B-B14F-4D97-AF65-F5344CB8AC3E}">
        <p14:creationId xmlns:p14="http://schemas.microsoft.com/office/powerpoint/2010/main" val="3640768597"/>
      </p:ext>
    </p:extLst>
  </p:cSld>
  <p:clrMapOvr>
    <a:masterClrMapping/>
  </p:clrMapOvr>
  <p:transition spd="med">
    <p:wipe dir="d"/>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E0BDCB78-1649-4C04-916B-6D651EE34D28}" type="slidenum">
              <a:rPr lang="en-US"/>
              <a:pPr>
                <a:defRPr/>
              </a:pPr>
              <a:t>‹#›</a:t>
            </a:fld>
            <a:endParaRPr lang="en-US"/>
          </a:p>
        </p:txBody>
      </p:sp>
    </p:spTree>
    <p:extLst>
      <p:ext uri="{BB962C8B-B14F-4D97-AF65-F5344CB8AC3E}">
        <p14:creationId xmlns:p14="http://schemas.microsoft.com/office/powerpoint/2010/main" val="1679474864"/>
      </p:ext>
    </p:extLst>
  </p:cSld>
  <p:clrMapOvr>
    <a:masterClrMapping/>
  </p:clrMapOvr>
  <p:transition spd="med">
    <p:wipe dir="d"/>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881BCDF2-4AB1-4BFB-89AE-BD7C7D75A1E2}" type="slidenum">
              <a:rPr lang="en-US"/>
              <a:pPr>
                <a:defRPr/>
              </a:pPr>
              <a:t>‹#›</a:t>
            </a:fld>
            <a:endParaRPr lang="en-US"/>
          </a:p>
        </p:txBody>
      </p:sp>
    </p:spTree>
    <p:extLst>
      <p:ext uri="{BB962C8B-B14F-4D97-AF65-F5344CB8AC3E}">
        <p14:creationId xmlns:p14="http://schemas.microsoft.com/office/powerpoint/2010/main" val="3907738684"/>
      </p:ext>
    </p:extLst>
  </p:cSld>
  <p:clrMapOvr>
    <a:masterClrMapping/>
  </p:clrMapOvr>
  <p:transition spd="med">
    <p:wipe dir="d"/>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34692193-A15F-477A-B5DF-CF6B706114CF}" type="slidenum">
              <a:rPr lang="en-US"/>
              <a:pPr>
                <a:defRPr/>
              </a:pPr>
              <a:t>‹#›</a:t>
            </a:fld>
            <a:endParaRPr lang="en-US"/>
          </a:p>
        </p:txBody>
      </p:sp>
    </p:spTree>
    <p:extLst>
      <p:ext uri="{BB962C8B-B14F-4D97-AF65-F5344CB8AC3E}">
        <p14:creationId xmlns:p14="http://schemas.microsoft.com/office/powerpoint/2010/main" val="1836334934"/>
      </p:ext>
    </p:extLst>
  </p:cSld>
  <p:clrMapOvr>
    <a:masterClrMapping/>
  </p:clrMapOvr>
  <p:transition spd="med">
    <p:wipe dir="d"/>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6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A7AAC31E-8074-4705-B693-8DEAD342A39B}" type="slidenum">
              <a:rPr lang="en-US"/>
              <a:pPr>
                <a:defRPr/>
              </a:pPr>
              <a:t>‹#›</a:t>
            </a:fld>
            <a:endParaRPr lang="en-US"/>
          </a:p>
        </p:txBody>
      </p:sp>
    </p:spTree>
    <p:extLst>
      <p:ext uri="{BB962C8B-B14F-4D97-AF65-F5344CB8AC3E}">
        <p14:creationId xmlns:p14="http://schemas.microsoft.com/office/powerpoint/2010/main" val="201608348"/>
      </p:ext>
    </p:extLst>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00775"/>
            <a:ext cx="2133600" cy="476250"/>
          </a:xfrm>
          <a:prstGeom prst="rect">
            <a:avLst/>
          </a:prstGeom>
        </p:spPr>
        <p:txBody>
          <a:bodyPr/>
          <a:lstStyle>
            <a:lvl1pPr>
              <a:defRPr>
                <a:latin typeface="Arial" charset="0"/>
              </a:defRPr>
            </a:lvl1pPr>
          </a:lstStyle>
          <a:p>
            <a:pPr>
              <a:defRPr/>
            </a:pPr>
            <a:endParaRPr lang="en-US"/>
          </a:p>
        </p:txBody>
      </p:sp>
      <p:sp>
        <p:nvSpPr>
          <p:cNvPr id="4" name="Slide Number Placeholder 4"/>
          <p:cNvSpPr>
            <a:spLocks noGrp="1"/>
          </p:cNvSpPr>
          <p:nvPr>
            <p:ph type="sldNum" sz="quarter" idx="11"/>
          </p:nvPr>
        </p:nvSpPr>
        <p:spPr>
          <a:xfrm>
            <a:off x="6553200" y="6200775"/>
            <a:ext cx="2133600" cy="476250"/>
          </a:xfrm>
          <a:prstGeom prst="rect">
            <a:avLst/>
          </a:prstGeom>
        </p:spPr>
        <p:txBody>
          <a:bodyPr/>
          <a:lstStyle>
            <a:lvl1pPr>
              <a:defRPr>
                <a:latin typeface="Arial" charset="0"/>
              </a:defRPr>
            </a:lvl1pPr>
          </a:lstStyle>
          <a:p>
            <a:pPr>
              <a:defRPr/>
            </a:pPr>
            <a:fld id="{F0801B21-9774-4609-9EE6-09ED99F9CC36}" type="slidenum">
              <a:rPr lang="en-US"/>
              <a:pPr>
                <a:defRPr/>
              </a:pPr>
              <a:t>‹#›</a:t>
            </a:fld>
            <a:endParaRPr lang="en-US"/>
          </a:p>
        </p:txBody>
      </p:sp>
    </p:spTree>
    <p:extLst>
      <p:ext uri="{BB962C8B-B14F-4D97-AF65-F5344CB8AC3E}">
        <p14:creationId xmlns:p14="http://schemas.microsoft.com/office/powerpoint/2010/main" val="624569682"/>
      </p:ext>
    </p:extLst>
  </p:cSld>
  <p:clrMapOvr>
    <a:masterClrMapping/>
  </p:clrMapOvr>
  <p:transition spd="med">
    <p:wipe dir="d"/>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32E00F18-AF2B-4E7E-9A97-4AE04D4582FA}" type="slidenum">
              <a:rPr lang="en-US"/>
              <a:pPr>
                <a:defRPr/>
              </a:pPr>
              <a:t>‹#›</a:t>
            </a:fld>
            <a:endParaRPr lang="en-US"/>
          </a:p>
        </p:txBody>
      </p:sp>
    </p:spTree>
    <p:extLst>
      <p:ext uri="{BB962C8B-B14F-4D97-AF65-F5344CB8AC3E}">
        <p14:creationId xmlns:p14="http://schemas.microsoft.com/office/powerpoint/2010/main" val="3052422772"/>
      </p:ext>
    </p:extLst>
  </p:cSld>
  <p:clrMapOvr>
    <a:masterClrMapping/>
  </p:clrMapOvr>
  <p:transition spd="med">
    <p:wipe dir="d"/>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4395BB85-2831-4F81-9CA0-72B7E2004FA5}" type="slidenum">
              <a:rPr lang="en-US"/>
              <a:pPr>
                <a:defRPr/>
              </a:pPr>
              <a:t>‹#›</a:t>
            </a:fld>
            <a:endParaRPr lang="en-US"/>
          </a:p>
        </p:txBody>
      </p:sp>
    </p:spTree>
    <p:extLst>
      <p:ext uri="{BB962C8B-B14F-4D97-AF65-F5344CB8AC3E}">
        <p14:creationId xmlns:p14="http://schemas.microsoft.com/office/powerpoint/2010/main" val="1228159443"/>
      </p:ext>
    </p:extLst>
  </p:cSld>
  <p:clrMapOvr>
    <a:masterClrMapping/>
  </p:clrMapOvr>
  <p:transition spd="med">
    <p:wipe dir="d"/>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9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F1DF235B-C0B3-466C-87A1-F88D32241256}" type="slidenum">
              <a:rPr lang="en-US"/>
              <a:pPr>
                <a:defRPr/>
              </a:pPr>
              <a:t>‹#›</a:t>
            </a:fld>
            <a:endParaRPr lang="en-US"/>
          </a:p>
        </p:txBody>
      </p:sp>
    </p:spTree>
    <p:extLst>
      <p:ext uri="{BB962C8B-B14F-4D97-AF65-F5344CB8AC3E}">
        <p14:creationId xmlns:p14="http://schemas.microsoft.com/office/powerpoint/2010/main" val="4219144076"/>
      </p:ext>
    </p:extLst>
  </p:cSld>
  <p:clrMapOvr>
    <a:masterClrMapping/>
  </p:clrMapOvr>
  <p:transition spd="med">
    <p:wipe dir="d"/>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10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0D9A3BEE-5A7B-4FE3-BD28-26EB7C61DF1F}" type="slidenum">
              <a:rPr lang="en-US"/>
              <a:pPr>
                <a:defRPr/>
              </a:pPr>
              <a:t>‹#›</a:t>
            </a:fld>
            <a:endParaRPr lang="en-US"/>
          </a:p>
        </p:txBody>
      </p:sp>
    </p:spTree>
    <p:extLst>
      <p:ext uri="{BB962C8B-B14F-4D97-AF65-F5344CB8AC3E}">
        <p14:creationId xmlns:p14="http://schemas.microsoft.com/office/powerpoint/2010/main" val="3501348857"/>
      </p:ext>
    </p:extLst>
  </p:cSld>
  <p:clrMapOvr>
    <a:masterClrMapping/>
  </p:clrMapOvr>
  <p:transition spd="med">
    <p:wipe dir="d"/>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11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EC83C7A3-228C-4355-8A72-CC4BBD2450A0}" type="slidenum">
              <a:rPr lang="en-US"/>
              <a:pPr>
                <a:defRPr/>
              </a:pPr>
              <a:t>‹#›</a:t>
            </a:fld>
            <a:endParaRPr lang="en-US"/>
          </a:p>
        </p:txBody>
      </p:sp>
    </p:spTree>
    <p:extLst>
      <p:ext uri="{BB962C8B-B14F-4D97-AF65-F5344CB8AC3E}">
        <p14:creationId xmlns:p14="http://schemas.microsoft.com/office/powerpoint/2010/main" val="2258821700"/>
      </p:ext>
    </p:extLst>
  </p:cSld>
  <p:clrMapOvr>
    <a:masterClrMapping/>
  </p:clrMapOvr>
  <p:transition spd="med">
    <p:wipe dir="d"/>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13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CA67F4B7-CF5F-45DC-B0EA-800B0BFB2BE6}" type="slidenum">
              <a:rPr lang="en-US"/>
              <a:pPr>
                <a:defRPr/>
              </a:pPr>
              <a:t>‹#›</a:t>
            </a:fld>
            <a:endParaRPr lang="en-US"/>
          </a:p>
        </p:txBody>
      </p:sp>
    </p:spTree>
    <p:extLst>
      <p:ext uri="{BB962C8B-B14F-4D97-AF65-F5344CB8AC3E}">
        <p14:creationId xmlns:p14="http://schemas.microsoft.com/office/powerpoint/2010/main" val="3975610657"/>
      </p:ext>
    </p:extLst>
  </p:cSld>
  <p:clrMapOvr>
    <a:masterClrMapping/>
  </p:clrMapOvr>
  <p:transition spd="med">
    <p:wipe dir="d"/>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14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BD620B4D-8960-43C0-9786-BD8CC7B49819}" type="slidenum">
              <a:rPr lang="en-US"/>
              <a:pPr>
                <a:defRPr/>
              </a:pPr>
              <a:t>‹#›</a:t>
            </a:fld>
            <a:endParaRPr lang="en-US"/>
          </a:p>
        </p:txBody>
      </p:sp>
    </p:spTree>
    <p:extLst>
      <p:ext uri="{BB962C8B-B14F-4D97-AF65-F5344CB8AC3E}">
        <p14:creationId xmlns:p14="http://schemas.microsoft.com/office/powerpoint/2010/main" val="1578159440"/>
      </p:ext>
    </p:extLst>
  </p:cSld>
  <p:clrMapOvr>
    <a:masterClrMapping/>
  </p:clrMapOvr>
  <p:transition spd="med">
    <p:wipe dir="d"/>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15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14CF1B75-5225-45AE-A3F8-FF6A26B2E1AF}" type="slidenum">
              <a:rPr lang="en-US"/>
              <a:pPr>
                <a:defRPr/>
              </a:pPr>
              <a:t>‹#›</a:t>
            </a:fld>
            <a:endParaRPr lang="en-US"/>
          </a:p>
        </p:txBody>
      </p:sp>
    </p:spTree>
    <p:extLst>
      <p:ext uri="{BB962C8B-B14F-4D97-AF65-F5344CB8AC3E}">
        <p14:creationId xmlns:p14="http://schemas.microsoft.com/office/powerpoint/2010/main" val="2037929633"/>
      </p:ext>
    </p:extLst>
  </p:cSld>
  <p:clrMapOvr>
    <a:masterClrMapping/>
  </p:clrMapOvr>
  <p:transition spd="med">
    <p:wipe dir="d"/>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16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8069EB03-1193-403A-9441-47770C1A82B0}" type="slidenum">
              <a:rPr lang="en-US"/>
              <a:pPr>
                <a:defRPr/>
              </a:pPr>
              <a:t>‹#›</a:t>
            </a:fld>
            <a:endParaRPr lang="en-US"/>
          </a:p>
        </p:txBody>
      </p:sp>
    </p:spTree>
    <p:extLst>
      <p:ext uri="{BB962C8B-B14F-4D97-AF65-F5344CB8AC3E}">
        <p14:creationId xmlns:p14="http://schemas.microsoft.com/office/powerpoint/2010/main" val="2546290394"/>
      </p:ext>
    </p:extLst>
  </p:cSld>
  <p:clrMapOvr>
    <a:masterClrMapping/>
  </p:clrMapOvr>
  <p:transition spd="med">
    <p:wipe dir="d"/>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userDrawn="1">
  <p:cSld name="17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36F0B3EF-40E2-45C2-9047-B53F35AFF895}" type="slidenum">
              <a:rPr lang="en-US"/>
              <a:pPr>
                <a:defRPr/>
              </a:pPr>
              <a:t>‹#›</a:t>
            </a:fld>
            <a:endParaRPr lang="en-US"/>
          </a:p>
        </p:txBody>
      </p:sp>
    </p:spTree>
    <p:extLst>
      <p:ext uri="{BB962C8B-B14F-4D97-AF65-F5344CB8AC3E}">
        <p14:creationId xmlns:p14="http://schemas.microsoft.com/office/powerpoint/2010/main" val="1444096998"/>
      </p:ext>
    </p:extLst>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00775"/>
            <a:ext cx="2133600" cy="476250"/>
          </a:xfrm>
          <a:prstGeom prst="rect">
            <a:avLst/>
          </a:prstGeom>
        </p:spPr>
        <p:txBody>
          <a:bodyPr/>
          <a:lstStyle>
            <a:lvl1pPr>
              <a:defRPr>
                <a:latin typeface="Arial" charset="0"/>
              </a:defRPr>
            </a:lvl1pPr>
          </a:lstStyle>
          <a:p>
            <a:pPr>
              <a:defRPr/>
            </a:pPr>
            <a:endParaRPr lang="en-US"/>
          </a:p>
        </p:txBody>
      </p:sp>
      <p:sp>
        <p:nvSpPr>
          <p:cNvPr id="3" name="Slide Number Placeholder 3"/>
          <p:cNvSpPr>
            <a:spLocks noGrp="1"/>
          </p:cNvSpPr>
          <p:nvPr>
            <p:ph type="sldNum" sz="quarter" idx="11"/>
          </p:nvPr>
        </p:nvSpPr>
        <p:spPr>
          <a:xfrm>
            <a:off x="6553200" y="6200775"/>
            <a:ext cx="2133600" cy="476250"/>
          </a:xfrm>
          <a:prstGeom prst="rect">
            <a:avLst/>
          </a:prstGeom>
        </p:spPr>
        <p:txBody>
          <a:bodyPr/>
          <a:lstStyle>
            <a:lvl1pPr>
              <a:defRPr>
                <a:latin typeface="Arial" charset="0"/>
              </a:defRPr>
            </a:lvl1pPr>
          </a:lstStyle>
          <a:p>
            <a:pPr>
              <a:defRPr/>
            </a:pPr>
            <a:fld id="{49C0DD1B-8DCA-4542-9A57-1B0250A546D9}" type="slidenum">
              <a:rPr lang="en-US"/>
              <a:pPr>
                <a:defRPr/>
              </a:pPr>
              <a:t>‹#›</a:t>
            </a:fld>
            <a:endParaRPr lang="en-US"/>
          </a:p>
        </p:txBody>
      </p:sp>
    </p:spTree>
    <p:extLst>
      <p:ext uri="{BB962C8B-B14F-4D97-AF65-F5344CB8AC3E}">
        <p14:creationId xmlns:p14="http://schemas.microsoft.com/office/powerpoint/2010/main" val="1917174932"/>
      </p:ext>
    </p:extLst>
  </p:cSld>
  <p:clrMapOvr>
    <a:masterClrMapping/>
  </p:clrMapOvr>
  <p:transition spd="med">
    <p:wipe dir="d"/>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18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A5D263C2-A488-4191-A42B-A0A1B5D9C9FB}" type="slidenum">
              <a:rPr lang="en-US"/>
              <a:pPr>
                <a:defRPr/>
              </a:pPr>
              <a:t>‹#›</a:t>
            </a:fld>
            <a:endParaRPr lang="en-US"/>
          </a:p>
        </p:txBody>
      </p:sp>
    </p:spTree>
    <p:extLst>
      <p:ext uri="{BB962C8B-B14F-4D97-AF65-F5344CB8AC3E}">
        <p14:creationId xmlns:p14="http://schemas.microsoft.com/office/powerpoint/2010/main" val="1084010643"/>
      </p:ext>
    </p:extLst>
  </p:cSld>
  <p:clrMapOvr>
    <a:masterClrMapping/>
  </p:clrMapOvr>
  <p:transition spd="med">
    <p:wipe dir="d"/>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userDrawn="1">
  <p:cSld name="19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4F3DCD9E-A34A-46B8-B194-D4F1230758B0}" type="slidenum">
              <a:rPr lang="en-US"/>
              <a:pPr>
                <a:defRPr/>
              </a:pPr>
              <a:t>‹#›</a:t>
            </a:fld>
            <a:endParaRPr lang="en-US"/>
          </a:p>
        </p:txBody>
      </p:sp>
    </p:spTree>
    <p:extLst>
      <p:ext uri="{BB962C8B-B14F-4D97-AF65-F5344CB8AC3E}">
        <p14:creationId xmlns:p14="http://schemas.microsoft.com/office/powerpoint/2010/main" val="761487055"/>
      </p:ext>
    </p:extLst>
  </p:cSld>
  <p:clrMapOvr>
    <a:masterClrMapping/>
  </p:clrMapOvr>
  <p:transition spd="med">
    <p:wipe dir="d"/>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20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221CDECE-3F3D-433B-B172-0975E33A09A2}" type="slidenum">
              <a:rPr lang="en-US"/>
              <a:pPr>
                <a:defRPr/>
              </a:pPr>
              <a:t>‹#›</a:t>
            </a:fld>
            <a:endParaRPr lang="en-US"/>
          </a:p>
        </p:txBody>
      </p:sp>
    </p:spTree>
    <p:extLst>
      <p:ext uri="{BB962C8B-B14F-4D97-AF65-F5344CB8AC3E}">
        <p14:creationId xmlns:p14="http://schemas.microsoft.com/office/powerpoint/2010/main" val="912051963"/>
      </p:ext>
    </p:extLst>
  </p:cSld>
  <p:clrMapOvr>
    <a:masterClrMapping/>
  </p:clrMapOvr>
  <p:transition spd="med">
    <p:wipe dir="d"/>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userDrawn="1">
  <p:cSld name="21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F75A5C70-22AB-4DBE-ABE7-1DADD6A18AD7}" type="slidenum">
              <a:rPr lang="en-US"/>
              <a:pPr>
                <a:defRPr/>
              </a:pPr>
              <a:t>‹#›</a:t>
            </a:fld>
            <a:endParaRPr lang="en-US"/>
          </a:p>
        </p:txBody>
      </p:sp>
    </p:spTree>
    <p:extLst>
      <p:ext uri="{BB962C8B-B14F-4D97-AF65-F5344CB8AC3E}">
        <p14:creationId xmlns:p14="http://schemas.microsoft.com/office/powerpoint/2010/main" val="2491747974"/>
      </p:ext>
    </p:extLst>
  </p:cSld>
  <p:clrMapOvr>
    <a:masterClrMapping/>
  </p:clrMapOvr>
  <p:transition spd="med">
    <p:wipe dir="d"/>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userDrawn="1">
  <p:cSld name="22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5B6EC534-76BB-48F4-8B75-9BC23739E225}" type="slidenum">
              <a:rPr lang="en-US"/>
              <a:pPr>
                <a:defRPr/>
              </a:pPr>
              <a:t>‹#›</a:t>
            </a:fld>
            <a:endParaRPr lang="en-US"/>
          </a:p>
        </p:txBody>
      </p:sp>
    </p:spTree>
    <p:extLst>
      <p:ext uri="{BB962C8B-B14F-4D97-AF65-F5344CB8AC3E}">
        <p14:creationId xmlns:p14="http://schemas.microsoft.com/office/powerpoint/2010/main" val="1697524396"/>
      </p:ext>
    </p:extLst>
  </p:cSld>
  <p:clrMapOvr>
    <a:masterClrMapping/>
  </p:clrMapOvr>
  <p:transition spd="med">
    <p:wipe dir="d"/>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userDrawn="1">
  <p:cSld name="23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1F3212BC-0C52-4769-98FE-825471C56778}" type="slidenum">
              <a:rPr lang="en-US"/>
              <a:pPr>
                <a:defRPr/>
              </a:pPr>
              <a:t>‹#›</a:t>
            </a:fld>
            <a:endParaRPr lang="en-US"/>
          </a:p>
        </p:txBody>
      </p:sp>
    </p:spTree>
    <p:extLst>
      <p:ext uri="{BB962C8B-B14F-4D97-AF65-F5344CB8AC3E}">
        <p14:creationId xmlns:p14="http://schemas.microsoft.com/office/powerpoint/2010/main" val="2808753516"/>
      </p:ext>
    </p:extLst>
  </p:cSld>
  <p:clrMapOvr>
    <a:masterClrMapping/>
  </p:clrMapOvr>
  <p:transition spd="med">
    <p:wipe dir="d"/>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userDrawn="1">
  <p:cSld name="24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31478153-936C-4A9E-B54C-C76DD3BE6C24}" type="slidenum">
              <a:rPr lang="en-US"/>
              <a:pPr>
                <a:defRPr/>
              </a:pPr>
              <a:t>‹#›</a:t>
            </a:fld>
            <a:endParaRPr lang="en-US"/>
          </a:p>
        </p:txBody>
      </p:sp>
    </p:spTree>
    <p:extLst>
      <p:ext uri="{BB962C8B-B14F-4D97-AF65-F5344CB8AC3E}">
        <p14:creationId xmlns:p14="http://schemas.microsoft.com/office/powerpoint/2010/main" val="201259193"/>
      </p:ext>
    </p:extLst>
  </p:cSld>
  <p:clrMapOvr>
    <a:masterClrMapping/>
  </p:clrMapOvr>
  <p:transition spd="med">
    <p:wipe dir="d"/>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25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A99D8299-D454-4CF1-9B8E-ED754EB5C442}" type="slidenum">
              <a:rPr lang="en-US"/>
              <a:pPr>
                <a:defRPr/>
              </a:pPr>
              <a:t>‹#›</a:t>
            </a:fld>
            <a:endParaRPr lang="en-US"/>
          </a:p>
        </p:txBody>
      </p:sp>
    </p:spTree>
    <p:extLst>
      <p:ext uri="{BB962C8B-B14F-4D97-AF65-F5344CB8AC3E}">
        <p14:creationId xmlns:p14="http://schemas.microsoft.com/office/powerpoint/2010/main" val="895801119"/>
      </p:ext>
    </p:extLst>
  </p:cSld>
  <p:clrMapOvr>
    <a:masterClrMapping/>
  </p:clrMapOvr>
  <p:transition spd="med">
    <p:wipe dir="d"/>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userDrawn="1">
  <p:cSld name="26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72D1CAB5-E16D-4209-9CD2-45DCBDD144A8}" type="slidenum">
              <a:rPr lang="en-US"/>
              <a:pPr>
                <a:defRPr/>
              </a:pPr>
              <a:t>‹#›</a:t>
            </a:fld>
            <a:endParaRPr lang="en-US"/>
          </a:p>
        </p:txBody>
      </p:sp>
    </p:spTree>
    <p:extLst>
      <p:ext uri="{BB962C8B-B14F-4D97-AF65-F5344CB8AC3E}">
        <p14:creationId xmlns:p14="http://schemas.microsoft.com/office/powerpoint/2010/main" val="1355860688"/>
      </p:ext>
    </p:extLst>
  </p:cSld>
  <p:clrMapOvr>
    <a:masterClrMapping/>
  </p:clrMapOvr>
  <p:transition spd="med">
    <p:wipe dir="d"/>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userDrawn="1">
  <p:cSld name="27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49AE7BF0-3B40-47DE-8CA4-A127A0DAD696}" type="slidenum">
              <a:rPr lang="en-US"/>
              <a:pPr>
                <a:defRPr/>
              </a:pPr>
              <a:t>‹#›</a:t>
            </a:fld>
            <a:endParaRPr lang="en-US"/>
          </a:p>
        </p:txBody>
      </p:sp>
    </p:spTree>
    <p:extLst>
      <p:ext uri="{BB962C8B-B14F-4D97-AF65-F5344CB8AC3E}">
        <p14:creationId xmlns:p14="http://schemas.microsoft.com/office/powerpoint/2010/main" val="1252510600"/>
      </p:ext>
    </p:extLst>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00775"/>
            <a:ext cx="2133600" cy="476250"/>
          </a:xfrm>
          <a:prstGeom prst="rect">
            <a:avLst/>
          </a:prstGeom>
        </p:spPr>
        <p:txBody>
          <a:bodyPr/>
          <a:lstStyle>
            <a:lvl1pPr>
              <a:defRPr>
                <a:latin typeface="Arial" charset="0"/>
              </a:defRPr>
            </a:lvl1pPr>
          </a:lstStyle>
          <a:p>
            <a:pPr>
              <a:defRPr/>
            </a:pPr>
            <a:endParaRPr lang="en-US"/>
          </a:p>
        </p:txBody>
      </p:sp>
      <p:sp>
        <p:nvSpPr>
          <p:cNvPr id="6" name="Slide Number Placeholder 6"/>
          <p:cNvSpPr>
            <a:spLocks noGrp="1"/>
          </p:cNvSpPr>
          <p:nvPr>
            <p:ph type="sldNum" sz="quarter" idx="11"/>
          </p:nvPr>
        </p:nvSpPr>
        <p:spPr>
          <a:xfrm>
            <a:off x="6553200" y="6200775"/>
            <a:ext cx="2133600" cy="476250"/>
          </a:xfrm>
          <a:prstGeom prst="rect">
            <a:avLst/>
          </a:prstGeom>
        </p:spPr>
        <p:txBody>
          <a:bodyPr/>
          <a:lstStyle>
            <a:lvl1pPr>
              <a:defRPr>
                <a:latin typeface="Arial" charset="0"/>
              </a:defRPr>
            </a:lvl1pPr>
          </a:lstStyle>
          <a:p>
            <a:pPr>
              <a:defRPr/>
            </a:pPr>
            <a:fld id="{049982B9-0F43-4F20-9B55-F64A2C93DB95}" type="slidenum">
              <a:rPr lang="en-US"/>
              <a:pPr>
                <a:defRPr/>
              </a:pPr>
              <a:t>‹#›</a:t>
            </a:fld>
            <a:endParaRPr lang="en-US"/>
          </a:p>
        </p:txBody>
      </p:sp>
    </p:spTree>
    <p:extLst>
      <p:ext uri="{BB962C8B-B14F-4D97-AF65-F5344CB8AC3E}">
        <p14:creationId xmlns:p14="http://schemas.microsoft.com/office/powerpoint/2010/main" val="147134302"/>
      </p:ext>
    </p:extLst>
  </p:cSld>
  <p:clrMapOvr>
    <a:masterClrMapping/>
  </p:clrMapOvr>
  <p:transition spd="med">
    <p:wipe dir="d"/>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28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29F0853D-FD96-4B5D-BB88-92595C40E0CE}" type="slidenum">
              <a:rPr lang="en-US"/>
              <a:pPr>
                <a:defRPr/>
              </a:pPr>
              <a:t>‹#›</a:t>
            </a:fld>
            <a:endParaRPr lang="en-US"/>
          </a:p>
        </p:txBody>
      </p:sp>
    </p:spTree>
    <p:extLst>
      <p:ext uri="{BB962C8B-B14F-4D97-AF65-F5344CB8AC3E}">
        <p14:creationId xmlns:p14="http://schemas.microsoft.com/office/powerpoint/2010/main" val="1405172722"/>
      </p:ext>
    </p:extLst>
  </p:cSld>
  <p:clrMapOvr>
    <a:masterClrMapping/>
  </p:clrMapOvr>
  <p:transition spd="med">
    <p:wipe dir="d"/>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29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60C565FC-A9D1-4465-9596-D2F66ADCC245}" type="slidenum">
              <a:rPr lang="en-US"/>
              <a:pPr>
                <a:defRPr/>
              </a:pPr>
              <a:t>‹#›</a:t>
            </a:fld>
            <a:endParaRPr lang="en-US"/>
          </a:p>
        </p:txBody>
      </p:sp>
    </p:spTree>
    <p:extLst>
      <p:ext uri="{BB962C8B-B14F-4D97-AF65-F5344CB8AC3E}">
        <p14:creationId xmlns:p14="http://schemas.microsoft.com/office/powerpoint/2010/main" val="3605505905"/>
      </p:ext>
    </p:extLst>
  </p:cSld>
  <p:clrMapOvr>
    <a:masterClrMapping/>
  </p:clrMapOvr>
  <p:transition spd="med">
    <p:wipe dir="d"/>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30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EE55F6EF-50B3-4E5B-B276-993DD865F534}" type="slidenum">
              <a:rPr lang="en-US"/>
              <a:pPr>
                <a:defRPr/>
              </a:pPr>
              <a:t>‹#›</a:t>
            </a:fld>
            <a:endParaRPr lang="en-US"/>
          </a:p>
        </p:txBody>
      </p:sp>
    </p:spTree>
    <p:extLst>
      <p:ext uri="{BB962C8B-B14F-4D97-AF65-F5344CB8AC3E}">
        <p14:creationId xmlns:p14="http://schemas.microsoft.com/office/powerpoint/2010/main" val="557157590"/>
      </p:ext>
    </p:extLst>
  </p:cSld>
  <p:clrMapOvr>
    <a:masterClrMapping/>
  </p:clrMapOvr>
  <p:transition spd="med">
    <p:wipe dir="d"/>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31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6913C7F4-8549-42B5-9074-E4E3749EA61D}" type="slidenum">
              <a:rPr lang="en-US"/>
              <a:pPr>
                <a:defRPr/>
              </a:pPr>
              <a:t>‹#›</a:t>
            </a:fld>
            <a:endParaRPr lang="en-US"/>
          </a:p>
        </p:txBody>
      </p:sp>
    </p:spTree>
    <p:extLst>
      <p:ext uri="{BB962C8B-B14F-4D97-AF65-F5344CB8AC3E}">
        <p14:creationId xmlns:p14="http://schemas.microsoft.com/office/powerpoint/2010/main" val="2556282140"/>
      </p:ext>
    </p:extLst>
  </p:cSld>
  <p:clrMapOvr>
    <a:masterClrMapping/>
  </p:clrMapOvr>
  <p:transition spd="med">
    <p:wipe dir="d"/>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userDrawn="1">
  <p:cSld name="32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8309F8B2-B48B-47E5-BB5A-BD99C2766174}" type="slidenum">
              <a:rPr lang="en-US"/>
              <a:pPr>
                <a:defRPr/>
              </a:pPr>
              <a:t>‹#›</a:t>
            </a:fld>
            <a:endParaRPr lang="en-US"/>
          </a:p>
        </p:txBody>
      </p:sp>
    </p:spTree>
    <p:extLst>
      <p:ext uri="{BB962C8B-B14F-4D97-AF65-F5344CB8AC3E}">
        <p14:creationId xmlns:p14="http://schemas.microsoft.com/office/powerpoint/2010/main" val="1024178569"/>
      </p:ext>
    </p:extLst>
  </p:cSld>
  <p:clrMapOvr>
    <a:masterClrMapping/>
  </p:clrMapOvr>
  <p:transition spd="med">
    <p:wipe dir="d"/>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userDrawn="1">
  <p:cSld name="33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6EA9562E-99A2-4634-A4ED-B64CE0E04E84}" type="slidenum">
              <a:rPr lang="en-US"/>
              <a:pPr>
                <a:defRPr/>
              </a:pPr>
              <a:t>‹#›</a:t>
            </a:fld>
            <a:endParaRPr lang="en-US"/>
          </a:p>
        </p:txBody>
      </p:sp>
    </p:spTree>
    <p:extLst>
      <p:ext uri="{BB962C8B-B14F-4D97-AF65-F5344CB8AC3E}">
        <p14:creationId xmlns:p14="http://schemas.microsoft.com/office/powerpoint/2010/main" val="327323711"/>
      </p:ext>
    </p:extLst>
  </p:cSld>
  <p:clrMapOvr>
    <a:masterClrMapping/>
  </p:clrMapOvr>
  <p:transition spd="med">
    <p:wipe dir="d"/>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userDrawn="1">
  <p:cSld name="34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313A8DA1-D67E-4C92-904B-7ED9FB57BE8A}" type="slidenum">
              <a:rPr lang="en-US"/>
              <a:pPr>
                <a:defRPr/>
              </a:pPr>
              <a:t>‹#›</a:t>
            </a:fld>
            <a:endParaRPr lang="en-US"/>
          </a:p>
        </p:txBody>
      </p:sp>
    </p:spTree>
    <p:extLst>
      <p:ext uri="{BB962C8B-B14F-4D97-AF65-F5344CB8AC3E}">
        <p14:creationId xmlns:p14="http://schemas.microsoft.com/office/powerpoint/2010/main" val="633010550"/>
      </p:ext>
    </p:extLst>
  </p:cSld>
  <p:clrMapOvr>
    <a:masterClrMapping/>
  </p:clrMapOvr>
  <p:transition spd="med">
    <p:wipe dir="d"/>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a:prstGeom prst="rect">
            <a:avLst/>
          </a:prstGeom>
        </p:spPr>
        <p:txBody>
          <a:bodyPr/>
          <a:lstStyle>
            <a:lvl1pPr algn="ctr">
              <a:defRPr sz="4400">
                <a:solidFill>
                  <a:schemeClr val="tx1"/>
                </a:solidFill>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defRPr sz="3200">
                <a:solidFill>
                  <a:srgbClr val="FF9900"/>
                </a:solidFill>
              </a:defRPr>
            </a:lvl1pPr>
          </a:lstStyle>
          <a:p>
            <a:r>
              <a:rPr lang="en-US" smtClean="0"/>
              <a:t>Click to edit Master subtitle style</a:t>
            </a:r>
            <a:endParaRPr lang="en-US"/>
          </a:p>
        </p:txBody>
      </p:sp>
    </p:spTree>
    <p:extLst>
      <p:ext uri="{BB962C8B-B14F-4D97-AF65-F5344CB8AC3E}">
        <p14:creationId xmlns:p14="http://schemas.microsoft.com/office/powerpoint/2010/main" val="893738566"/>
      </p:ext>
    </p:extLst>
  </p:cSld>
  <p:clrMapOvr>
    <a:masterClrMapping/>
  </p:clrMapOvr>
  <p:transition spd="med">
    <p:wipe dir="d"/>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5"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CEF310F9-5118-4B0A-9FC7-B38D13601691}" type="slidenum">
              <a:rPr lang="en-US"/>
              <a:pPr>
                <a:defRPr/>
              </a:pPr>
              <a:t>‹#›</a:t>
            </a:fld>
            <a:endParaRPr lang="en-US"/>
          </a:p>
        </p:txBody>
      </p:sp>
    </p:spTree>
    <p:extLst>
      <p:ext uri="{BB962C8B-B14F-4D97-AF65-F5344CB8AC3E}">
        <p14:creationId xmlns:p14="http://schemas.microsoft.com/office/powerpoint/2010/main" val="2018571876"/>
      </p:ext>
    </p:extLst>
  </p:cSld>
  <p:clrMapOvr>
    <a:masterClrMapping/>
  </p:clrMapOvr>
  <p:transition spd="med">
    <p:wipe dir="d"/>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5"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4DA82122-FE46-4595-96B8-4DA7C6BED266}" type="slidenum">
              <a:rPr lang="en-US"/>
              <a:pPr>
                <a:defRPr/>
              </a:pPr>
              <a:t>‹#›</a:t>
            </a:fld>
            <a:endParaRPr lang="en-US"/>
          </a:p>
        </p:txBody>
      </p:sp>
    </p:spTree>
    <p:extLst>
      <p:ext uri="{BB962C8B-B14F-4D97-AF65-F5344CB8AC3E}">
        <p14:creationId xmlns:p14="http://schemas.microsoft.com/office/powerpoint/2010/main" val="852675529"/>
      </p:ext>
    </p:extLst>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00775"/>
            <a:ext cx="2133600" cy="476250"/>
          </a:xfrm>
          <a:prstGeom prst="rect">
            <a:avLst/>
          </a:prstGeom>
        </p:spPr>
        <p:txBody>
          <a:bodyPr/>
          <a:lstStyle>
            <a:lvl1pPr>
              <a:defRPr>
                <a:latin typeface="Arial" charset="0"/>
              </a:defRPr>
            </a:lvl1pPr>
          </a:lstStyle>
          <a:p>
            <a:pPr>
              <a:defRPr/>
            </a:pPr>
            <a:endParaRPr lang="en-US"/>
          </a:p>
        </p:txBody>
      </p:sp>
      <p:sp>
        <p:nvSpPr>
          <p:cNvPr id="6" name="Slide Number Placeholder 6"/>
          <p:cNvSpPr>
            <a:spLocks noGrp="1"/>
          </p:cNvSpPr>
          <p:nvPr>
            <p:ph type="sldNum" sz="quarter" idx="11"/>
          </p:nvPr>
        </p:nvSpPr>
        <p:spPr>
          <a:xfrm>
            <a:off x="6553200" y="6200775"/>
            <a:ext cx="2133600" cy="476250"/>
          </a:xfrm>
          <a:prstGeom prst="rect">
            <a:avLst/>
          </a:prstGeom>
        </p:spPr>
        <p:txBody>
          <a:bodyPr/>
          <a:lstStyle>
            <a:lvl1pPr>
              <a:defRPr>
                <a:latin typeface="Arial" charset="0"/>
              </a:defRPr>
            </a:lvl1pPr>
          </a:lstStyle>
          <a:p>
            <a:pPr>
              <a:defRPr/>
            </a:pPr>
            <a:fld id="{40972E51-AD7C-4E26-A3BA-145695B6FDFF}" type="slidenum">
              <a:rPr lang="en-US"/>
              <a:pPr>
                <a:defRPr/>
              </a:pPr>
              <a:t>‹#›</a:t>
            </a:fld>
            <a:endParaRPr lang="en-US"/>
          </a:p>
        </p:txBody>
      </p:sp>
    </p:spTree>
    <p:extLst>
      <p:ext uri="{BB962C8B-B14F-4D97-AF65-F5344CB8AC3E}">
        <p14:creationId xmlns:p14="http://schemas.microsoft.com/office/powerpoint/2010/main" val="1815447134"/>
      </p:ext>
    </p:extLst>
  </p:cSld>
  <p:clrMapOvr>
    <a:masterClrMapping/>
  </p:clrMapOvr>
  <p:transition spd="med">
    <p:wipe dir="d"/>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50838" y="914400"/>
            <a:ext cx="4138612"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914400"/>
            <a:ext cx="4140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6"/>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02CCCF52-8E11-4F90-9B6F-1EF58DD2B0FC}" type="slidenum">
              <a:rPr lang="en-US"/>
              <a:pPr>
                <a:defRPr/>
              </a:pPr>
              <a:t>‹#›</a:t>
            </a:fld>
            <a:endParaRPr lang="en-US"/>
          </a:p>
        </p:txBody>
      </p:sp>
    </p:spTree>
    <p:extLst>
      <p:ext uri="{BB962C8B-B14F-4D97-AF65-F5344CB8AC3E}">
        <p14:creationId xmlns:p14="http://schemas.microsoft.com/office/powerpoint/2010/main" val="1448254623"/>
      </p:ext>
    </p:extLst>
  </p:cSld>
  <p:clrMapOvr>
    <a:masterClrMapping/>
  </p:clrMapOvr>
  <p:transition spd="med">
    <p:wipe dir="d"/>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8" name="Slide Number Placeholder 8"/>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FD9A848F-8730-4A9E-B6FA-D64B01D3C32D}" type="slidenum">
              <a:rPr lang="en-US"/>
              <a:pPr>
                <a:defRPr/>
              </a:pPr>
              <a:t>‹#›</a:t>
            </a:fld>
            <a:endParaRPr lang="en-US"/>
          </a:p>
        </p:txBody>
      </p:sp>
    </p:spTree>
    <p:extLst>
      <p:ext uri="{BB962C8B-B14F-4D97-AF65-F5344CB8AC3E}">
        <p14:creationId xmlns:p14="http://schemas.microsoft.com/office/powerpoint/2010/main" val="2962552341"/>
      </p:ext>
    </p:extLst>
  </p:cSld>
  <p:clrMapOvr>
    <a:masterClrMapping/>
  </p:clrMapOvr>
  <p:transition spd="med">
    <p:wipe dir="d"/>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4" name="Slide Number Placeholder 4"/>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7B65423F-8D45-40C9-BC3A-70D0FA9C73EA}" type="slidenum">
              <a:rPr lang="en-US"/>
              <a:pPr>
                <a:defRPr/>
              </a:pPr>
              <a:t>‹#›</a:t>
            </a:fld>
            <a:endParaRPr lang="en-US"/>
          </a:p>
        </p:txBody>
      </p:sp>
    </p:spTree>
    <p:extLst>
      <p:ext uri="{BB962C8B-B14F-4D97-AF65-F5344CB8AC3E}">
        <p14:creationId xmlns:p14="http://schemas.microsoft.com/office/powerpoint/2010/main" val="2437665258"/>
      </p:ext>
    </p:extLst>
  </p:cSld>
  <p:clrMapOvr>
    <a:masterClrMapping/>
  </p:clrMapOvr>
  <p:transition spd="med">
    <p:wipe dir="d"/>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3" name="Slide Number Placeholder 3"/>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736134F8-30CE-43AB-9B9C-F0B7B0571E61}" type="slidenum">
              <a:rPr lang="en-US"/>
              <a:pPr>
                <a:defRPr/>
              </a:pPr>
              <a:t>‹#›</a:t>
            </a:fld>
            <a:endParaRPr lang="en-US"/>
          </a:p>
        </p:txBody>
      </p:sp>
    </p:spTree>
    <p:extLst>
      <p:ext uri="{BB962C8B-B14F-4D97-AF65-F5344CB8AC3E}">
        <p14:creationId xmlns:p14="http://schemas.microsoft.com/office/powerpoint/2010/main" val="2664180810"/>
      </p:ext>
    </p:extLst>
  </p:cSld>
  <p:clrMapOvr>
    <a:masterClrMapping/>
  </p:clrMapOvr>
  <p:transition spd="med">
    <p:wipe dir="d"/>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6"/>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BB265E13-4A27-43A7-B670-4E72E508025F}" type="slidenum">
              <a:rPr lang="en-US"/>
              <a:pPr>
                <a:defRPr/>
              </a:pPr>
              <a:t>‹#›</a:t>
            </a:fld>
            <a:endParaRPr lang="en-US"/>
          </a:p>
        </p:txBody>
      </p:sp>
    </p:spTree>
    <p:extLst>
      <p:ext uri="{BB962C8B-B14F-4D97-AF65-F5344CB8AC3E}">
        <p14:creationId xmlns:p14="http://schemas.microsoft.com/office/powerpoint/2010/main" val="564566182"/>
      </p:ext>
    </p:extLst>
  </p:cSld>
  <p:clrMapOvr>
    <a:masterClrMapping/>
  </p:clrMapOvr>
  <p:transition spd="med">
    <p:wipe dir="d"/>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6"/>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5833CD26-6390-4AF2-9930-578B0AB3A4CD}" type="slidenum">
              <a:rPr lang="en-US"/>
              <a:pPr>
                <a:defRPr/>
              </a:pPr>
              <a:t>‹#›</a:t>
            </a:fld>
            <a:endParaRPr lang="en-US"/>
          </a:p>
        </p:txBody>
      </p:sp>
    </p:spTree>
    <p:extLst>
      <p:ext uri="{BB962C8B-B14F-4D97-AF65-F5344CB8AC3E}">
        <p14:creationId xmlns:p14="http://schemas.microsoft.com/office/powerpoint/2010/main" val="1649772028"/>
      </p:ext>
    </p:extLst>
  </p:cSld>
  <p:clrMapOvr>
    <a:masterClrMapping/>
  </p:clrMapOvr>
  <p:transition spd="med">
    <p:wipe dir="d"/>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5"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FBFC3E57-E346-4D4E-BDD7-797898DC0D92}" type="slidenum">
              <a:rPr lang="en-US"/>
              <a:pPr>
                <a:defRPr/>
              </a:pPr>
              <a:t>‹#›</a:t>
            </a:fld>
            <a:endParaRPr lang="en-US"/>
          </a:p>
        </p:txBody>
      </p:sp>
    </p:spTree>
    <p:extLst>
      <p:ext uri="{BB962C8B-B14F-4D97-AF65-F5344CB8AC3E}">
        <p14:creationId xmlns:p14="http://schemas.microsoft.com/office/powerpoint/2010/main" val="2984799867"/>
      </p:ext>
    </p:extLst>
  </p:cSld>
  <p:clrMapOvr>
    <a:masterClrMapping/>
  </p:clrMapOvr>
  <p:transition spd="med">
    <p:wipe dir="d"/>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73025"/>
            <a:ext cx="2141537" cy="58705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4313" y="73025"/>
            <a:ext cx="6273800"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5" name="Slide Number Placeholder 5"/>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7D2526C7-F3A8-498C-A348-6CC0B75BDA91}" type="slidenum">
              <a:rPr lang="en-US"/>
              <a:pPr>
                <a:defRPr/>
              </a:pPr>
              <a:t>‹#›</a:t>
            </a:fld>
            <a:endParaRPr lang="en-US"/>
          </a:p>
        </p:txBody>
      </p:sp>
    </p:spTree>
    <p:extLst>
      <p:ext uri="{BB962C8B-B14F-4D97-AF65-F5344CB8AC3E}">
        <p14:creationId xmlns:p14="http://schemas.microsoft.com/office/powerpoint/2010/main" val="3092655009"/>
      </p:ext>
    </p:extLst>
  </p:cSld>
  <p:clrMapOvr>
    <a:masterClrMapping/>
  </p:clrMapOvr>
  <p:transition spd="med">
    <p:wipe dir="d"/>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50838" y="914400"/>
            <a:ext cx="413861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1850" y="914400"/>
            <a:ext cx="4140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6"/>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09987F6A-9DE9-4094-BFDF-134BA5B1443D}" type="slidenum">
              <a:rPr lang="en-US"/>
              <a:pPr>
                <a:defRPr/>
              </a:pPr>
              <a:t>‹#›</a:t>
            </a:fld>
            <a:endParaRPr lang="en-US"/>
          </a:p>
        </p:txBody>
      </p:sp>
    </p:spTree>
    <p:extLst>
      <p:ext uri="{BB962C8B-B14F-4D97-AF65-F5344CB8AC3E}">
        <p14:creationId xmlns:p14="http://schemas.microsoft.com/office/powerpoint/2010/main" val="3051575969"/>
      </p:ext>
    </p:extLst>
  </p:cSld>
  <p:clrMapOvr>
    <a:masterClrMapping/>
  </p:clrMapOvr>
  <p:transition spd="med">
    <p:wipe dir="d"/>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50838" y="914400"/>
            <a:ext cx="413861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914400"/>
            <a:ext cx="4140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00775"/>
            <a:ext cx="2133600" cy="476250"/>
          </a:xfrm>
          <a:prstGeom prst="rect">
            <a:avLst/>
          </a:prstGeom>
        </p:spPr>
        <p:txBody>
          <a:bodyPr/>
          <a:lstStyle>
            <a:lvl1pPr>
              <a:defRPr>
                <a:solidFill>
                  <a:srgbClr val="FFFFFF"/>
                </a:solidFill>
                <a:latin typeface="Arial" charset="0"/>
              </a:defRPr>
            </a:lvl1pPr>
          </a:lstStyle>
          <a:p>
            <a:pPr>
              <a:defRPr/>
            </a:pPr>
            <a:endParaRPr lang="en-US"/>
          </a:p>
        </p:txBody>
      </p:sp>
      <p:sp>
        <p:nvSpPr>
          <p:cNvPr id="6" name="Slide Number Placeholder 6"/>
          <p:cNvSpPr>
            <a:spLocks noGrp="1"/>
          </p:cNvSpPr>
          <p:nvPr>
            <p:ph type="sldNum" sz="quarter" idx="11"/>
          </p:nvPr>
        </p:nvSpPr>
        <p:spPr>
          <a:xfrm>
            <a:off x="6553200" y="6200775"/>
            <a:ext cx="2133600" cy="476250"/>
          </a:xfrm>
          <a:prstGeom prst="rect">
            <a:avLst/>
          </a:prstGeom>
        </p:spPr>
        <p:txBody>
          <a:bodyPr/>
          <a:lstStyle>
            <a:lvl1pPr>
              <a:defRPr>
                <a:solidFill>
                  <a:srgbClr val="FFFFFF"/>
                </a:solidFill>
                <a:latin typeface="Arial" charset="0"/>
              </a:defRPr>
            </a:lvl1pPr>
          </a:lstStyle>
          <a:p>
            <a:pPr>
              <a:defRPr/>
            </a:pPr>
            <a:fld id="{0F2CEC1C-13E7-4F26-89C1-833B8BF5A198}" type="slidenum">
              <a:rPr lang="en-US"/>
              <a:pPr>
                <a:defRPr/>
              </a:pPr>
              <a:t>‹#›</a:t>
            </a:fld>
            <a:endParaRPr lang="en-US"/>
          </a:p>
        </p:txBody>
      </p:sp>
    </p:spTree>
    <p:extLst>
      <p:ext uri="{BB962C8B-B14F-4D97-AF65-F5344CB8AC3E}">
        <p14:creationId xmlns:p14="http://schemas.microsoft.com/office/powerpoint/2010/main" val="2802651180"/>
      </p:ext>
    </p:extLst>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9" Type="http://schemas.openxmlformats.org/officeDocument/2006/relationships/slideLayout" Target="../slideLayouts/slideLayout81.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34" Type="http://schemas.openxmlformats.org/officeDocument/2006/relationships/slideLayout" Target="../slideLayouts/slideLayout76.xml"/><Relationship Id="rId42" Type="http://schemas.openxmlformats.org/officeDocument/2006/relationships/slideLayout" Target="../slideLayouts/slideLayout84.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38" Type="http://schemas.openxmlformats.org/officeDocument/2006/relationships/slideLayout" Target="../slideLayouts/slideLayout80.xml"/><Relationship Id="rId46" Type="http://schemas.openxmlformats.org/officeDocument/2006/relationships/image" Target="../media/image1.png"/><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slideLayout" Target="../slideLayouts/slideLayout71.xml"/><Relationship Id="rId41" Type="http://schemas.openxmlformats.org/officeDocument/2006/relationships/slideLayout" Target="../slideLayouts/slideLayout83.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slideLayout" Target="../slideLayouts/slideLayout74.xml"/><Relationship Id="rId37" Type="http://schemas.openxmlformats.org/officeDocument/2006/relationships/slideLayout" Target="../slideLayouts/slideLayout79.xml"/><Relationship Id="rId40" Type="http://schemas.openxmlformats.org/officeDocument/2006/relationships/slideLayout" Target="../slideLayouts/slideLayout82.xml"/><Relationship Id="rId45" Type="http://schemas.openxmlformats.org/officeDocument/2006/relationships/theme" Target="../theme/theme2.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36" Type="http://schemas.openxmlformats.org/officeDocument/2006/relationships/slideLayout" Target="../slideLayouts/slideLayout78.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4" Type="http://schemas.openxmlformats.org/officeDocument/2006/relationships/slideLayout" Target="../slideLayouts/slideLayout86.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35" Type="http://schemas.openxmlformats.org/officeDocument/2006/relationships/slideLayout" Target="../slideLayouts/slideLayout77.xml"/><Relationship Id="rId43" Type="http://schemas.openxmlformats.org/officeDocument/2006/relationships/slideLayout" Target="../slideLayouts/slideLayout8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18" Type="http://schemas.openxmlformats.org/officeDocument/2006/relationships/slideLayout" Target="../slideLayouts/slideLayout104.xml"/><Relationship Id="rId26" Type="http://schemas.openxmlformats.org/officeDocument/2006/relationships/slideLayout" Target="../slideLayouts/slideLayout112.xml"/><Relationship Id="rId39" Type="http://schemas.openxmlformats.org/officeDocument/2006/relationships/slideLayout" Target="../slideLayouts/slideLayout125.xml"/><Relationship Id="rId3" Type="http://schemas.openxmlformats.org/officeDocument/2006/relationships/slideLayout" Target="../slideLayouts/slideLayout89.xml"/><Relationship Id="rId21" Type="http://schemas.openxmlformats.org/officeDocument/2006/relationships/slideLayout" Target="../slideLayouts/slideLayout107.xml"/><Relationship Id="rId34" Type="http://schemas.openxmlformats.org/officeDocument/2006/relationships/slideLayout" Target="../slideLayouts/slideLayout120.xml"/><Relationship Id="rId42" Type="http://schemas.openxmlformats.org/officeDocument/2006/relationships/slideLayout" Target="../slideLayouts/slideLayout128.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slideLayout" Target="../slideLayouts/slideLayout103.xml"/><Relationship Id="rId25" Type="http://schemas.openxmlformats.org/officeDocument/2006/relationships/slideLayout" Target="../slideLayouts/slideLayout111.xml"/><Relationship Id="rId33" Type="http://schemas.openxmlformats.org/officeDocument/2006/relationships/slideLayout" Target="../slideLayouts/slideLayout119.xml"/><Relationship Id="rId38" Type="http://schemas.openxmlformats.org/officeDocument/2006/relationships/slideLayout" Target="../slideLayouts/slideLayout124.xml"/><Relationship Id="rId46" Type="http://schemas.openxmlformats.org/officeDocument/2006/relationships/image" Target="../media/image1.png"/><Relationship Id="rId2" Type="http://schemas.openxmlformats.org/officeDocument/2006/relationships/slideLayout" Target="../slideLayouts/slideLayout88.xml"/><Relationship Id="rId16" Type="http://schemas.openxmlformats.org/officeDocument/2006/relationships/slideLayout" Target="../slideLayouts/slideLayout102.xml"/><Relationship Id="rId20" Type="http://schemas.openxmlformats.org/officeDocument/2006/relationships/slideLayout" Target="../slideLayouts/slideLayout106.xml"/><Relationship Id="rId29" Type="http://schemas.openxmlformats.org/officeDocument/2006/relationships/slideLayout" Target="../slideLayouts/slideLayout115.xml"/><Relationship Id="rId41" Type="http://schemas.openxmlformats.org/officeDocument/2006/relationships/slideLayout" Target="../slideLayouts/slideLayout127.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24" Type="http://schemas.openxmlformats.org/officeDocument/2006/relationships/slideLayout" Target="../slideLayouts/slideLayout110.xml"/><Relationship Id="rId32" Type="http://schemas.openxmlformats.org/officeDocument/2006/relationships/slideLayout" Target="../slideLayouts/slideLayout118.xml"/><Relationship Id="rId37" Type="http://schemas.openxmlformats.org/officeDocument/2006/relationships/slideLayout" Target="../slideLayouts/slideLayout123.xml"/><Relationship Id="rId40" Type="http://schemas.openxmlformats.org/officeDocument/2006/relationships/slideLayout" Target="../slideLayouts/slideLayout126.xml"/><Relationship Id="rId45" Type="http://schemas.openxmlformats.org/officeDocument/2006/relationships/theme" Target="../theme/theme3.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23" Type="http://schemas.openxmlformats.org/officeDocument/2006/relationships/slideLayout" Target="../slideLayouts/slideLayout109.xml"/><Relationship Id="rId28" Type="http://schemas.openxmlformats.org/officeDocument/2006/relationships/slideLayout" Target="../slideLayouts/slideLayout114.xml"/><Relationship Id="rId36" Type="http://schemas.openxmlformats.org/officeDocument/2006/relationships/slideLayout" Target="../slideLayouts/slideLayout122.xml"/><Relationship Id="rId10" Type="http://schemas.openxmlformats.org/officeDocument/2006/relationships/slideLayout" Target="../slideLayouts/slideLayout96.xml"/><Relationship Id="rId19" Type="http://schemas.openxmlformats.org/officeDocument/2006/relationships/slideLayout" Target="../slideLayouts/slideLayout105.xml"/><Relationship Id="rId31" Type="http://schemas.openxmlformats.org/officeDocument/2006/relationships/slideLayout" Target="../slideLayouts/slideLayout117.xml"/><Relationship Id="rId44" Type="http://schemas.openxmlformats.org/officeDocument/2006/relationships/slideLayout" Target="../slideLayouts/slideLayout130.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 Id="rId22" Type="http://schemas.openxmlformats.org/officeDocument/2006/relationships/slideLayout" Target="../slideLayouts/slideLayout108.xml"/><Relationship Id="rId27" Type="http://schemas.openxmlformats.org/officeDocument/2006/relationships/slideLayout" Target="../slideLayouts/slideLayout113.xml"/><Relationship Id="rId30" Type="http://schemas.openxmlformats.org/officeDocument/2006/relationships/slideLayout" Target="../slideLayouts/slideLayout116.xml"/><Relationship Id="rId35" Type="http://schemas.openxmlformats.org/officeDocument/2006/relationships/slideLayout" Target="../slideLayouts/slideLayout121.xml"/><Relationship Id="rId43" Type="http://schemas.openxmlformats.org/officeDocument/2006/relationships/slideLayout" Target="../slideLayouts/slideLayout1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18" Type="http://schemas.openxmlformats.org/officeDocument/2006/relationships/slideLayout" Target="../slideLayouts/slideLayout148.xml"/><Relationship Id="rId26" Type="http://schemas.openxmlformats.org/officeDocument/2006/relationships/slideLayout" Target="../slideLayouts/slideLayout156.xml"/><Relationship Id="rId39" Type="http://schemas.openxmlformats.org/officeDocument/2006/relationships/slideLayout" Target="../slideLayouts/slideLayout169.xml"/><Relationship Id="rId3" Type="http://schemas.openxmlformats.org/officeDocument/2006/relationships/slideLayout" Target="../slideLayouts/slideLayout133.xml"/><Relationship Id="rId21" Type="http://schemas.openxmlformats.org/officeDocument/2006/relationships/slideLayout" Target="../slideLayouts/slideLayout151.xml"/><Relationship Id="rId34" Type="http://schemas.openxmlformats.org/officeDocument/2006/relationships/slideLayout" Target="../slideLayouts/slideLayout164.xml"/><Relationship Id="rId42" Type="http://schemas.openxmlformats.org/officeDocument/2006/relationships/slideLayout" Target="../slideLayouts/slideLayout172.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17" Type="http://schemas.openxmlformats.org/officeDocument/2006/relationships/slideLayout" Target="../slideLayouts/slideLayout147.xml"/><Relationship Id="rId25" Type="http://schemas.openxmlformats.org/officeDocument/2006/relationships/slideLayout" Target="../slideLayouts/slideLayout155.xml"/><Relationship Id="rId33" Type="http://schemas.openxmlformats.org/officeDocument/2006/relationships/slideLayout" Target="../slideLayouts/slideLayout163.xml"/><Relationship Id="rId38" Type="http://schemas.openxmlformats.org/officeDocument/2006/relationships/slideLayout" Target="../slideLayouts/slideLayout168.xml"/><Relationship Id="rId46" Type="http://schemas.openxmlformats.org/officeDocument/2006/relationships/image" Target="../media/image1.png"/><Relationship Id="rId2" Type="http://schemas.openxmlformats.org/officeDocument/2006/relationships/slideLayout" Target="../slideLayouts/slideLayout132.xml"/><Relationship Id="rId16" Type="http://schemas.openxmlformats.org/officeDocument/2006/relationships/slideLayout" Target="../slideLayouts/slideLayout146.xml"/><Relationship Id="rId20" Type="http://schemas.openxmlformats.org/officeDocument/2006/relationships/slideLayout" Target="../slideLayouts/slideLayout150.xml"/><Relationship Id="rId29" Type="http://schemas.openxmlformats.org/officeDocument/2006/relationships/slideLayout" Target="../slideLayouts/slideLayout159.xml"/><Relationship Id="rId41" Type="http://schemas.openxmlformats.org/officeDocument/2006/relationships/slideLayout" Target="../slideLayouts/slideLayout171.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24" Type="http://schemas.openxmlformats.org/officeDocument/2006/relationships/slideLayout" Target="../slideLayouts/slideLayout154.xml"/><Relationship Id="rId32" Type="http://schemas.openxmlformats.org/officeDocument/2006/relationships/slideLayout" Target="../slideLayouts/slideLayout162.xml"/><Relationship Id="rId37" Type="http://schemas.openxmlformats.org/officeDocument/2006/relationships/slideLayout" Target="../slideLayouts/slideLayout167.xml"/><Relationship Id="rId40" Type="http://schemas.openxmlformats.org/officeDocument/2006/relationships/slideLayout" Target="../slideLayouts/slideLayout170.xml"/><Relationship Id="rId45" Type="http://schemas.openxmlformats.org/officeDocument/2006/relationships/theme" Target="../theme/theme4.xml"/><Relationship Id="rId5" Type="http://schemas.openxmlformats.org/officeDocument/2006/relationships/slideLayout" Target="../slideLayouts/slideLayout135.xml"/><Relationship Id="rId15" Type="http://schemas.openxmlformats.org/officeDocument/2006/relationships/slideLayout" Target="../slideLayouts/slideLayout145.xml"/><Relationship Id="rId23" Type="http://schemas.openxmlformats.org/officeDocument/2006/relationships/slideLayout" Target="../slideLayouts/slideLayout153.xml"/><Relationship Id="rId28" Type="http://schemas.openxmlformats.org/officeDocument/2006/relationships/slideLayout" Target="../slideLayouts/slideLayout158.xml"/><Relationship Id="rId36" Type="http://schemas.openxmlformats.org/officeDocument/2006/relationships/slideLayout" Target="../slideLayouts/slideLayout166.xml"/><Relationship Id="rId10" Type="http://schemas.openxmlformats.org/officeDocument/2006/relationships/slideLayout" Target="../slideLayouts/slideLayout140.xml"/><Relationship Id="rId19" Type="http://schemas.openxmlformats.org/officeDocument/2006/relationships/slideLayout" Target="../slideLayouts/slideLayout149.xml"/><Relationship Id="rId31" Type="http://schemas.openxmlformats.org/officeDocument/2006/relationships/slideLayout" Target="../slideLayouts/slideLayout161.xml"/><Relationship Id="rId44" Type="http://schemas.openxmlformats.org/officeDocument/2006/relationships/slideLayout" Target="../slideLayouts/slideLayout174.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 Id="rId22" Type="http://schemas.openxmlformats.org/officeDocument/2006/relationships/slideLayout" Target="../slideLayouts/slideLayout152.xml"/><Relationship Id="rId27" Type="http://schemas.openxmlformats.org/officeDocument/2006/relationships/slideLayout" Target="../slideLayouts/slideLayout157.xml"/><Relationship Id="rId30" Type="http://schemas.openxmlformats.org/officeDocument/2006/relationships/slideLayout" Target="../slideLayouts/slideLayout160.xml"/><Relationship Id="rId35" Type="http://schemas.openxmlformats.org/officeDocument/2006/relationships/slideLayout" Target="../slideLayouts/slideLayout165.xml"/><Relationship Id="rId43" Type="http://schemas.openxmlformats.org/officeDocument/2006/relationships/slideLayout" Target="../slideLayouts/slideLayout1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tx2"/>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722313" y="1708150"/>
            <a:ext cx="7915275" cy="416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7" name="Picture 2"/>
          <p:cNvPicPr>
            <a:picLocks noChangeAspect="1" noChangeArrowheads="1"/>
          </p:cNvPicPr>
          <p:nvPr userDrawn="1"/>
        </p:nvPicPr>
        <p:blipFill>
          <a:blip r:embed="rId44">
            <a:extLst>
              <a:ext uri="{28A0092B-C50C-407E-A947-70E740481C1C}">
                <a14:useLocalDpi xmlns:a14="http://schemas.microsoft.com/office/drawing/2010/main" val="0"/>
              </a:ext>
            </a:extLst>
          </a:blip>
          <a:srcRect/>
          <a:stretch>
            <a:fillRect/>
          </a:stretch>
        </p:blipFill>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8738" r:id="rId1"/>
    <p:sldLayoutId id="2147488739" r:id="rId2"/>
    <p:sldLayoutId id="2147488740" r:id="rId3"/>
    <p:sldLayoutId id="2147488741" r:id="rId4"/>
    <p:sldLayoutId id="2147488742" r:id="rId5"/>
    <p:sldLayoutId id="2147488743" r:id="rId6"/>
    <p:sldLayoutId id="2147488744" r:id="rId7"/>
    <p:sldLayoutId id="2147488745" r:id="rId8"/>
    <p:sldLayoutId id="2147488746" r:id="rId9"/>
    <p:sldLayoutId id="2147488747" r:id="rId10"/>
    <p:sldLayoutId id="2147488748" r:id="rId11"/>
    <p:sldLayoutId id="2147488749" r:id="rId12"/>
    <p:sldLayoutId id="2147488750" r:id="rId13"/>
    <p:sldLayoutId id="2147488751" r:id="rId14"/>
    <p:sldLayoutId id="2147488752" r:id="rId15"/>
    <p:sldLayoutId id="2147488753" r:id="rId16"/>
    <p:sldLayoutId id="2147488754" r:id="rId17"/>
    <p:sldLayoutId id="2147488755" r:id="rId18"/>
    <p:sldLayoutId id="2147488756" r:id="rId19"/>
    <p:sldLayoutId id="2147488757" r:id="rId20"/>
    <p:sldLayoutId id="2147488758" r:id="rId21"/>
    <p:sldLayoutId id="2147488759" r:id="rId22"/>
    <p:sldLayoutId id="2147488760" r:id="rId23"/>
    <p:sldLayoutId id="2147488761" r:id="rId24"/>
    <p:sldLayoutId id="2147488762" r:id="rId25"/>
    <p:sldLayoutId id="2147488763" r:id="rId26"/>
    <p:sldLayoutId id="2147488764" r:id="rId27"/>
    <p:sldLayoutId id="2147488765" r:id="rId28"/>
    <p:sldLayoutId id="2147488766" r:id="rId29"/>
    <p:sldLayoutId id="2147488767" r:id="rId30"/>
    <p:sldLayoutId id="2147488768" r:id="rId31"/>
    <p:sldLayoutId id="2147488769" r:id="rId32"/>
    <p:sldLayoutId id="2147488770" r:id="rId33"/>
    <p:sldLayoutId id="2147488771" r:id="rId34"/>
    <p:sldLayoutId id="2147488772" r:id="rId35"/>
    <p:sldLayoutId id="2147488773" r:id="rId36"/>
    <p:sldLayoutId id="2147488774" r:id="rId37"/>
    <p:sldLayoutId id="2147488775" r:id="rId38"/>
    <p:sldLayoutId id="2147488776" r:id="rId39"/>
    <p:sldLayoutId id="2147488777" r:id="rId40"/>
    <p:sldLayoutId id="2147488778" r:id="rId41"/>
    <p:sldLayoutId id="2147488779" r:id="rId42"/>
  </p:sldLayoutIdLst>
  <p:transition spd="med">
    <p:wipe dir="d"/>
  </p:transition>
  <p:hf hdr="0" dt="0"/>
  <p:txStyles>
    <p:titleStyle>
      <a:lvl1pPr algn="l" rtl="0" eaLnBrk="0" fontAlgn="base" hangingPunct="0">
        <a:spcBef>
          <a:spcPct val="0"/>
        </a:spcBef>
        <a:spcAft>
          <a:spcPct val="0"/>
        </a:spcAft>
        <a:defRPr sz="3200">
          <a:solidFill>
            <a:srgbClr val="005AB4"/>
          </a:solidFill>
          <a:latin typeface="+mj-lt"/>
          <a:ea typeface="+mj-ea"/>
          <a:cs typeface="+mj-cs"/>
        </a:defRPr>
      </a:lvl1pPr>
      <a:lvl2pPr algn="l" rtl="0" eaLnBrk="0" fontAlgn="base" hangingPunct="0">
        <a:spcBef>
          <a:spcPct val="0"/>
        </a:spcBef>
        <a:spcAft>
          <a:spcPct val="0"/>
        </a:spcAft>
        <a:defRPr sz="3200">
          <a:solidFill>
            <a:srgbClr val="005AB4"/>
          </a:solidFill>
          <a:latin typeface="Arial" charset="0"/>
        </a:defRPr>
      </a:lvl2pPr>
      <a:lvl3pPr algn="l" rtl="0" eaLnBrk="0" fontAlgn="base" hangingPunct="0">
        <a:spcBef>
          <a:spcPct val="0"/>
        </a:spcBef>
        <a:spcAft>
          <a:spcPct val="0"/>
        </a:spcAft>
        <a:defRPr sz="3200">
          <a:solidFill>
            <a:srgbClr val="005AB4"/>
          </a:solidFill>
          <a:latin typeface="Arial" charset="0"/>
        </a:defRPr>
      </a:lvl3pPr>
      <a:lvl4pPr algn="l" rtl="0" eaLnBrk="0" fontAlgn="base" hangingPunct="0">
        <a:spcBef>
          <a:spcPct val="0"/>
        </a:spcBef>
        <a:spcAft>
          <a:spcPct val="0"/>
        </a:spcAft>
        <a:defRPr sz="3200">
          <a:solidFill>
            <a:srgbClr val="005AB4"/>
          </a:solidFill>
          <a:latin typeface="Arial" charset="0"/>
        </a:defRPr>
      </a:lvl4pPr>
      <a:lvl5pPr algn="l" rtl="0" eaLnBrk="0" fontAlgn="base" hangingPunct="0">
        <a:spcBef>
          <a:spcPct val="0"/>
        </a:spcBef>
        <a:spcAft>
          <a:spcPct val="0"/>
        </a:spcAft>
        <a:defRPr sz="3200">
          <a:solidFill>
            <a:srgbClr val="005AB4"/>
          </a:solidFill>
          <a:latin typeface="Arial" charset="0"/>
        </a:defRPr>
      </a:lvl5pPr>
      <a:lvl6pPr marL="457200" algn="l" rtl="0" eaLnBrk="1" fontAlgn="base" hangingPunct="1">
        <a:spcBef>
          <a:spcPct val="0"/>
        </a:spcBef>
        <a:spcAft>
          <a:spcPct val="0"/>
        </a:spcAft>
        <a:defRPr sz="3200">
          <a:solidFill>
            <a:srgbClr val="005AB4"/>
          </a:solidFill>
          <a:latin typeface="Arial" charset="0"/>
        </a:defRPr>
      </a:lvl6pPr>
      <a:lvl7pPr marL="914400" algn="l" rtl="0" eaLnBrk="1" fontAlgn="base" hangingPunct="1">
        <a:spcBef>
          <a:spcPct val="0"/>
        </a:spcBef>
        <a:spcAft>
          <a:spcPct val="0"/>
        </a:spcAft>
        <a:defRPr sz="3200">
          <a:solidFill>
            <a:srgbClr val="005AB4"/>
          </a:solidFill>
          <a:latin typeface="Arial" charset="0"/>
        </a:defRPr>
      </a:lvl7pPr>
      <a:lvl8pPr marL="1371600" algn="l" rtl="0" eaLnBrk="1" fontAlgn="base" hangingPunct="1">
        <a:spcBef>
          <a:spcPct val="0"/>
        </a:spcBef>
        <a:spcAft>
          <a:spcPct val="0"/>
        </a:spcAft>
        <a:defRPr sz="3200">
          <a:solidFill>
            <a:srgbClr val="005AB4"/>
          </a:solidFill>
          <a:latin typeface="Arial" charset="0"/>
        </a:defRPr>
      </a:lvl8pPr>
      <a:lvl9pPr marL="1828800" algn="l" rtl="0" eaLnBrk="1" fontAlgn="base" hangingPunct="1">
        <a:spcBef>
          <a:spcPct val="0"/>
        </a:spcBef>
        <a:spcAft>
          <a:spcPct val="0"/>
        </a:spcAft>
        <a:defRPr sz="3200">
          <a:solidFill>
            <a:srgbClr val="005AB4"/>
          </a:solidFill>
          <a:latin typeface="Arial" charset="0"/>
        </a:defRPr>
      </a:lvl9pPr>
    </p:titleStyle>
    <p:body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defRPr sz="2000">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400">
          <a:solidFill>
            <a:schemeClr val="tx1"/>
          </a:solidFill>
          <a:latin typeface="+mn-lt"/>
        </a:defRPr>
      </a:lvl5pPr>
      <a:lvl6pPr marL="2514600" indent="-228600" algn="l" rtl="0" eaLnBrk="1" fontAlgn="base" hangingPunct="1">
        <a:spcBef>
          <a:spcPct val="20000"/>
        </a:spcBef>
        <a:spcAft>
          <a:spcPct val="0"/>
        </a:spcAft>
        <a:defRPr sz="1400">
          <a:solidFill>
            <a:schemeClr val="tx1"/>
          </a:solidFill>
          <a:latin typeface="+mn-lt"/>
        </a:defRPr>
      </a:lvl6pPr>
      <a:lvl7pPr marL="2971800" indent="-228600" algn="l" rtl="0" eaLnBrk="1" fontAlgn="base" hangingPunct="1">
        <a:spcBef>
          <a:spcPct val="20000"/>
        </a:spcBef>
        <a:spcAft>
          <a:spcPct val="0"/>
        </a:spcAft>
        <a:defRPr sz="1400">
          <a:solidFill>
            <a:schemeClr val="tx1"/>
          </a:solidFill>
          <a:latin typeface="+mn-lt"/>
        </a:defRPr>
      </a:lvl7pPr>
      <a:lvl8pPr marL="3429000" indent="-228600" algn="l" rtl="0" eaLnBrk="1" fontAlgn="base" hangingPunct="1">
        <a:spcBef>
          <a:spcPct val="20000"/>
        </a:spcBef>
        <a:spcAft>
          <a:spcPct val="0"/>
        </a:spcAft>
        <a:defRPr sz="1400">
          <a:solidFill>
            <a:schemeClr val="tx1"/>
          </a:solidFill>
          <a:latin typeface="+mn-lt"/>
        </a:defRPr>
      </a:lvl8pPr>
      <a:lvl9pPr marL="3886200" indent="-228600" algn="l" rtl="0" eaLnBrk="1" fontAlgn="base" hangingPunct="1">
        <a:spcBef>
          <a:spcPct val="20000"/>
        </a:spcBef>
        <a:spcAft>
          <a:spcPct val="0"/>
        </a:spcAf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tx2"/>
        </a:solidFill>
        <a:effectLst/>
      </p:bgPr>
    </p:bg>
    <p:spTree>
      <p:nvGrpSpPr>
        <p:cNvPr id="1" name=""/>
        <p:cNvGrpSpPr/>
        <p:nvPr/>
      </p:nvGrpSpPr>
      <p:grpSpPr>
        <a:xfrm>
          <a:off x="0" y="0"/>
          <a:ext cx="0" cy="0"/>
          <a:chOff x="0" y="0"/>
          <a:chExt cx="0" cy="0"/>
        </a:xfrm>
      </p:grpSpPr>
      <p:sp>
        <p:nvSpPr>
          <p:cNvPr id="2050" name="Rectangle 4"/>
          <p:cNvSpPr>
            <a:spLocks noGrp="1" noChangeArrowheads="1"/>
          </p:cNvSpPr>
          <p:nvPr>
            <p:ph type="body" idx="1"/>
          </p:nvPr>
        </p:nvSpPr>
        <p:spPr bwMode="auto">
          <a:xfrm>
            <a:off x="722313" y="1708150"/>
            <a:ext cx="7915275" cy="416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2051" name="Picture 2"/>
          <p:cNvPicPr>
            <a:picLocks noChangeAspect="1" noChangeArrowheads="1"/>
          </p:cNvPicPr>
          <p:nvPr userDrawn="1"/>
        </p:nvPicPr>
        <p:blipFill>
          <a:blip r:embed="rId46">
            <a:extLst>
              <a:ext uri="{28A0092B-C50C-407E-A947-70E740481C1C}">
                <a14:useLocalDpi xmlns:a14="http://schemas.microsoft.com/office/drawing/2010/main" val="0"/>
              </a:ext>
            </a:extLst>
          </a:blip>
          <a:srcRect/>
          <a:stretch>
            <a:fillRect/>
          </a:stretch>
        </p:blipFill>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8780" r:id="rId1"/>
    <p:sldLayoutId id="2147488781" r:id="rId2"/>
    <p:sldLayoutId id="2147488782" r:id="rId3"/>
    <p:sldLayoutId id="2147488783" r:id="rId4"/>
    <p:sldLayoutId id="2147488784" r:id="rId5"/>
    <p:sldLayoutId id="2147488785" r:id="rId6"/>
    <p:sldLayoutId id="2147488786" r:id="rId7"/>
    <p:sldLayoutId id="2147488787" r:id="rId8"/>
    <p:sldLayoutId id="2147488788" r:id="rId9"/>
    <p:sldLayoutId id="2147488789" r:id="rId10"/>
    <p:sldLayoutId id="2147488790" r:id="rId11"/>
    <p:sldLayoutId id="2147488791" r:id="rId12"/>
    <p:sldLayoutId id="2147488792" r:id="rId13"/>
    <p:sldLayoutId id="2147488793" r:id="rId14"/>
    <p:sldLayoutId id="2147488794" r:id="rId15"/>
    <p:sldLayoutId id="2147488795" r:id="rId16"/>
    <p:sldLayoutId id="2147488796" r:id="rId17"/>
    <p:sldLayoutId id="2147488797" r:id="rId18"/>
    <p:sldLayoutId id="2147488798" r:id="rId19"/>
    <p:sldLayoutId id="2147488799" r:id="rId20"/>
    <p:sldLayoutId id="2147488800" r:id="rId21"/>
    <p:sldLayoutId id="2147488801" r:id="rId22"/>
    <p:sldLayoutId id="2147488802" r:id="rId23"/>
    <p:sldLayoutId id="2147488803" r:id="rId24"/>
    <p:sldLayoutId id="2147488804" r:id="rId25"/>
    <p:sldLayoutId id="2147488805" r:id="rId26"/>
    <p:sldLayoutId id="2147488806" r:id="rId27"/>
    <p:sldLayoutId id="2147488807" r:id="rId28"/>
    <p:sldLayoutId id="2147488808" r:id="rId29"/>
    <p:sldLayoutId id="2147488809" r:id="rId30"/>
    <p:sldLayoutId id="2147488810" r:id="rId31"/>
    <p:sldLayoutId id="2147488811" r:id="rId32"/>
    <p:sldLayoutId id="2147488812" r:id="rId33"/>
    <p:sldLayoutId id="2147488813" r:id="rId34"/>
    <p:sldLayoutId id="2147488814" r:id="rId35"/>
    <p:sldLayoutId id="2147488815" r:id="rId36"/>
    <p:sldLayoutId id="2147488816" r:id="rId37"/>
    <p:sldLayoutId id="2147488817" r:id="rId38"/>
    <p:sldLayoutId id="2147488818" r:id="rId39"/>
    <p:sldLayoutId id="2147488819" r:id="rId40"/>
    <p:sldLayoutId id="2147488820" r:id="rId41"/>
    <p:sldLayoutId id="2147488821" r:id="rId42"/>
    <p:sldLayoutId id="2147488822" r:id="rId43"/>
    <p:sldLayoutId id="2147488823" r:id="rId44"/>
  </p:sldLayoutIdLst>
  <p:transition spd="med">
    <p:wipe dir="d"/>
  </p:transition>
  <p:hf hdr="0" dt="0"/>
  <p:txStyles>
    <p:titleStyle>
      <a:lvl1pPr algn="l" rtl="0" eaLnBrk="0" fontAlgn="base" hangingPunct="0">
        <a:spcBef>
          <a:spcPct val="0"/>
        </a:spcBef>
        <a:spcAft>
          <a:spcPct val="0"/>
        </a:spcAft>
        <a:defRPr sz="3200">
          <a:solidFill>
            <a:srgbClr val="005AB4"/>
          </a:solidFill>
          <a:latin typeface="+mj-lt"/>
          <a:ea typeface="+mj-ea"/>
          <a:cs typeface="+mj-cs"/>
        </a:defRPr>
      </a:lvl1pPr>
      <a:lvl2pPr algn="l" rtl="0" eaLnBrk="0" fontAlgn="base" hangingPunct="0">
        <a:spcBef>
          <a:spcPct val="0"/>
        </a:spcBef>
        <a:spcAft>
          <a:spcPct val="0"/>
        </a:spcAft>
        <a:defRPr sz="3200">
          <a:solidFill>
            <a:srgbClr val="005AB4"/>
          </a:solidFill>
          <a:latin typeface="Arial" charset="0"/>
        </a:defRPr>
      </a:lvl2pPr>
      <a:lvl3pPr algn="l" rtl="0" eaLnBrk="0" fontAlgn="base" hangingPunct="0">
        <a:spcBef>
          <a:spcPct val="0"/>
        </a:spcBef>
        <a:spcAft>
          <a:spcPct val="0"/>
        </a:spcAft>
        <a:defRPr sz="3200">
          <a:solidFill>
            <a:srgbClr val="005AB4"/>
          </a:solidFill>
          <a:latin typeface="Arial" charset="0"/>
        </a:defRPr>
      </a:lvl3pPr>
      <a:lvl4pPr algn="l" rtl="0" eaLnBrk="0" fontAlgn="base" hangingPunct="0">
        <a:spcBef>
          <a:spcPct val="0"/>
        </a:spcBef>
        <a:spcAft>
          <a:spcPct val="0"/>
        </a:spcAft>
        <a:defRPr sz="3200">
          <a:solidFill>
            <a:srgbClr val="005AB4"/>
          </a:solidFill>
          <a:latin typeface="Arial" charset="0"/>
        </a:defRPr>
      </a:lvl4pPr>
      <a:lvl5pPr algn="l" rtl="0" eaLnBrk="0" fontAlgn="base" hangingPunct="0">
        <a:spcBef>
          <a:spcPct val="0"/>
        </a:spcBef>
        <a:spcAft>
          <a:spcPct val="0"/>
        </a:spcAft>
        <a:defRPr sz="3200">
          <a:solidFill>
            <a:srgbClr val="005AB4"/>
          </a:solidFill>
          <a:latin typeface="Arial" charset="0"/>
        </a:defRPr>
      </a:lvl5pPr>
      <a:lvl6pPr marL="457200" algn="l" rtl="0" eaLnBrk="1" fontAlgn="base" hangingPunct="1">
        <a:spcBef>
          <a:spcPct val="0"/>
        </a:spcBef>
        <a:spcAft>
          <a:spcPct val="0"/>
        </a:spcAft>
        <a:defRPr sz="3200">
          <a:solidFill>
            <a:srgbClr val="005AB4"/>
          </a:solidFill>
          <a:latin typeface="Arial" charset="0"/>
        </a:defRPr>
      </a:lvl6pPr>
      <a:lvl7pPr marL="914400" algn="l" rtl="0" eaLnBrk="1" fontAlgn="base" hangingPunct="1">
        <a:spcBef>
          <a:spcPct val="0"/>
        </a:spcBef>
        <a:spcAft>
          <a:spcPct val="0"/>
        </a:spcAft>
        <a:defRPr sz="3200">
          <a:solidFill>
            <a:srgbClr val="005AB4"/>
          </a:solidFill>
          <a:latin typeface="Arial" charset="0"/>
        </a:defRPr>
      </a:lvl7pPr>
      <a:lvl8pPr marL="1371600" algn="l" rtl="0" eaLnBrk="1" fontAlgn="base" hangingPunct="1">
        <a:spcBef>
          <a:spcPct val="0"/>
        </a:spcBef>
        <a:spcAft>
          <a:spcPct val="0"/>
        </a:spcAft>
        <a:defRPr sz="3200">
          <a:solidFill>
            <a:srgbClr val="005AB4"/>
          </a:solidFill>
          <a:latin typeface="Arial" charset="0"/>
        </a:defRPr>
      </a:lvl8pPr>
      <a:lvl9pPr marL="1828800" algn="l" rtl="0" eaLnBrk="1" fontAlgn="base" hangingPunct="1">
        <a:spcBef>
          <a:spcPct val="0"/>
        </a:spcBef>
        <a:spcAft>
          <a:spcPct val="0"/>
        </a:spcAft>
        <a:defRPr sz="3200">
          <a:solidFill>
            <a:srgbClr val="005AB4"/>
          </a:solidFill>
          <a:latin typeface="Arial" charset="0"/>
        </a:defRPr>
      </a:lvl9pPr>
    </p:titleStyle>
    <p:body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defRPr sz="2000">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400">
          <a:solidFill>
            <a:schemeClr val="tx1"/>
          </a:solidFill>
          <a:latin typeface="+mn-lt"/>
        </a:defRPr>
      </a:lvl5pPr>
      <a:lvl6pPr marL="2514600" indent="-228600" algn="l" rtl="0" eaLnBrk="1" fontAlgn="base" hangingPunct="1">
        <a:spcBef>
          <a:spcPct val="20000"/>
        </a:spcBef>
        <a:spcAft>
          <a:spcPct val="0"/>
        </a:spcAft>
        <a:defRPr sz="1400">
          <a:solidFill>
            <a:schemeClr val="tx1"/>
          </a:solidFill>
          <a:latin typeface="+mn-lt"/>
        </a:defRPr>
      </a:lvl6pPr>
      <a:lvl7pPr marL="2971800" indent="-228600" algn="l" rtl="0" eaLnBrk="1" fontAlgn="base" hangingPunct="1">
        <a:spcBef>
          <a:spcPct val="20000"/>
        </a:spcBef>
        <a:spcAft>
          <a:spcPct val="0"/>
        </a:spcAft>
        <a:defRPr sz="1400">
          <a:solidFill>
            <a:schemeClr val="tx1"/>
          </a:solidFill>
          <a:latin typeface="+mn-lt"/>
        </a:defRPr>
      </a:lvl7pPr>
      <a:lvl8pPr marL="3429000" indent="-228600" algn="l" rtl="0" eaLnBrk="1" fontAlgn="base" hangingPunct="1">
        <a:spcBef>
          <a:spcPct val="20000"/>
        </a:spcBef>
        <a:spcAft>
          <a:spcPct val="0"/>
        </a:spcAft>
        <a:defRPr sz="1400">
          <a:solidFill>
            <a:schemeClr val="tx1"/>
          </a:solidFill>
          <a:latin typeface="+mn-lt"/>
        </a:defRPr>
      </a:lvl8pPr>
      <a:lvl9pPr marL="3886200" indent="-228600" algn="l" rtl="0" eaLnBrk="1" fontAlgn="base" hangingPunct="1">
        <a:spcBef>
          <a:spcPct val="20000"/>
        </a:spcBef>
        <a:spcAft>
          <a:spcPct val="0"/>
        </a:spcAf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tx2"/>
        </a:solidFill>
        <a:effectLst/>
      </p:bgPr>
    </p:bg>
    <p:spTree>
      <p:nvGrpSpPr>
        <p:cNvPr id="1" name=""/>
        <p:cNvGrpSpPr/>
        <p:nvPr/>
      </p:nvGrpSpPr>
      <p:grpSpPr>
        <a:xfrm>
          <a:off x="0" y="0"/>
          <a:ext cx="0" cy="0"/>
          <a:chOff x="0" y="0"/>
          <a:chExt cx="0" cy="0"/>
        </a:xfrm>
      </p:grpSpPr>
      <p:sp>
        <p:nvSpPr>
          <p:cNvPr id="3074" name="Rectangle 4"/>
          <p:cNvSpPr>
            <a:spLocks noGrp="1" noChangeArrowheads="1"/>
          </p:cNvSpPr>
          <p:nvPr>
            <p:ph type="body" idx="1"/>
          </p:nvPr>
        </p:nvSpPr>
        <p:spPr bwMode="auto">
          <a:xfrm>
            <a:off x="722313" y="1708150"/>
            <a:ext cx="7915275" cy="416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3075" name="Picture 2"/>
          <p:cNvPicPr>
            <a:picLocks noChangeAspect="1" noChangeArrowheads="1"/>
          </p:cNvPicPr>
          <p:nvPr userDrawn="1"/>
        </p:nvPicPr>
        <p:blipFill>
          <a:blip r:embed="rId46">
            <a:extLst>
              <a:ext uri="{28A0092B-C50C-407E-A947-70E740481C1C}">
                <a14:useLocalDpi xmlns:a14="http://schemas.microsoft.com/office/drawing/2010/main" val="0"/>
              </a:ext>
            </a:extLst>
          </a:blip>
          <a:srcRect/>
          <a:stretch>
            <a:fillRect/>
          </a:stretch>
        </p:blipFill>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8824" r:id="rId1"/>
    <p:sldLayoutId id="2147488825" r:id="rId2"/>
    <p:sldLayoutId id="2147488826" r:id="rId3"/>
    <p:sldLayoutId id="2147488827" r:id="rId4"/>
    <p:sldLayoutId id="2147488828" r:id="rId5"/>
    <p:sldLayoutId id="2147488829" r:id="rId6"/>
    <p:sldLayoutId id="2147488830" r:id="rId7"/>
    <p:sldLayoutId id="2147488831" r:id="rId8"/>
    <p:sldLayoutId id="2147488832" r:id="rId9"/>
    <p:sldLayoutId id="2147488833" r:id="rId10"/>
    <p:sldLayoutId id="2147488834" r:id="rId11"/>
    <p:sldLayoutId id="2147488835" r:id="rId12"/>
    <p:sldLayoutId id="2147488836" r:id="rId13"/>
    <p:sldLayoutId id="2147488837" r:id="rId14"/>
    <p:sldLayoutId id="2147488838" r:id="rId15"/>
    <p:sldLayoutId id="2147488839" r:id="rId16"/>
    <p:sldLayoutId id="2147488840" r:id="rId17"/>
    <p:sldLayoutId id="2147488841" r:id="rId18"/>
    <p:sldLayoutId id="2147488842" r:id="rId19"/>
    <p:sldLayoutId id="2147488843" r:id="rId20"/>
    <p:sldLayoutId id="2147488844" r:id="rId21"/>
    <p:sldLayoutId id="2147488845" r:id="rId22"/>
    <p:sldLayoutId id="2147488846" r:id="rId23"/>
    <p:sldLayoutId id="2147488847" r:id="rId24"/>
    <p:sldLayoutId id="2147488848" r:id="rId25"/>
    <p:sldLayoutId id="2147488849" r:id="rId26"/>
    <p:sldLayoutId id="2147488850" r:id="rId27"/>
    <p:sldLayoutId id="2147488851" r:id="rId28"/>
    <p:sldLayoutId id="2147488852" r:id="rId29"/>
    <p:sldLayoutId id="2147488853" r:id="rId30"/>
    <p:sldLayoutId id="2147488854" r:id="rId31"/>
    <p:sldLayoutId id="2147488855" r:id="rId32"/>
    <p:sldLayoutId id="2147488856" r:id="rId33"/>
    <p:sldLayoutId id="2147488857" r:id="rId34"/>
    <p:sldLayoutId id="2147488858" r:id="rId35"/>
    <p:sldLayoutId id="2147488859" r:id="rId36"/>
    <p:sldLayoutId id="2147488860" r:id="rId37"/>
    <p:sldLayoutId id="2147488861" r:id="rId38"/>
    <p:sldLayoutId id="2147488862" r:id="rId39"/>
    <p:sldLayoutId id="2147488863" r:id="rId40"/>
    <p:sldLayoutId id="2147488864" r:id="rId41"/>
    <p:sldLayoutId id="2147488865" r:id="rId42"/>
    <p:sldLayoutId id="2147488866" r:id="rId43"/>
    <p:sldLayoutId id="2147488867" r:id="rId44"/>
  </p:sldLayoutIdLst>
  <p:transition spd="med">
    <p:wipe dir="d"/>
  </p:transition>
  <p:hf hdr="0" dt="0"/>
  <p:txStyles>
    <p:titleStyle>
      <a:lvl1pPr algn="l" rtl="0" eaLnBrk="0" fontAlgn="base" hangingPunct="0">
        <a:spcBef>
          <a:spcPct val="0"/>
        </a:spcBef>
        <a:spcAft>
          <a:spcPct val="0"/>
        </a:spcAft>
        <a:defRPr sz="3200">
          <a:solidFill>
            <a:srgbClr val="005AB4"/>
          </a:solidFill>
          <a:latin typeface="+mj-lt"/>
          <a:ea typeface="+mj-ea"/>
          <a:cs typeface="+mj-cs"/>
        </a:defRPr>
      </a:lvl1pPr>
      <a:lvl2pPr algn="l" rtl="0" eaLnBrk="0" fontAlgn="base" hangingPunct="0">
        <a:spcBef>
          <a:spcPct val="0"/>
        </a:spcBef>
        <a:spcAft>
          <a:spcPct val="0"/>
        </a:spcAft>
        <a:defRPr sz="3200">
          <a:solidFill>
            <a:srgbClr val="005AB4"/>
          </a:solidFill>
          <a:latin typeface="Arial" charset="0"/>
        </a:defRPr>
      </a:lvl2pPr>
      <a:lvl3pPr algn="l" rtl="0" eaLnBrk="0" fontAlgn="base" hangingPunct="0">
        <a:spcBef>
          <a:spcPct val="0"/>
        </a:spcBef>
        <a:spcAft>
          <a:spcPct val="0"/>
        </a:spcAft>
        <a:defRPr sz="3200">
          <a:solidFill>
            <a:srgbClr val="005AB4"/>
          </a:solidFill>
          <a:latin typeface="Arial" charset="0"/>
        </a:defRPr>
      </a:lvl3pPr>
      <a:lvl4pPr algn="l" rtl="0" eaLnBrk="0" fontAlgn="base" hangingPunct="0">
        <a:spcBef>
          <a:spcPct val="0"/>
        </a:spcBef>
        <a:spcAft>
          <a:spcPct val="0"/>
        </a:spcAft>
        <a:defRPr sz="3200">
          <a:solidFill>
            <a:srgbClr val="005AB4"/>
          </a:solidFill>
          <a:latin typeface="Arial" charset="0"/>
        </a:defRPr>
      </a:lvl4pPr>
      <a:lvl5pPr algn="l" rtl="0" eaLnBrk="0" fontAlgn="base" hangingPunct="0">
        <a:spcBef>
          <a:spcPct val="0"/>
        </a:spcBef>
        <a:spcAft>
          <a:spcPct val="0"/>
        </a:spcAft>
        <a:defRPr sz="3200">
          <a:solidFill>
            <a:srgbClr val="005AB4"/>
          </a:solidFill>
          <a:latin typeface="Arial" charset="0"/>
        </a:defRPr>
      </a:lvl5pPr>
      <a:lvl6pPr marL="457200" algn="l" rtl="0" eaLnBrk="1" fontAlgn="base" hangingPunct="1">
        <a:spcBef>
          <a:spcPct val="0"/>
        </a:spcBef>
        <a:spcAft>
          <a:spcPct val="0"/>
        </a:spcAft>
        <a:defRPr sz="3200">
          <a:solidFill>
            <a:srgbClr val="005AB4"/>
          </a:solidFill>
          <a:latin typeface="Arial" charset="0"/>
        </a:defRPr>
      </a:lvl6pPr>
      <a:lvl7pPr marL="914400" algn="l" rtl="0" eaLnBrk="1" fontAlgn="base" hangingPunct="1">
        <a:spcBef>
          <a:spcPct val="0"/>
        </a:spcBef>
        <a:spcAft>
          <a:spcPct val="0"/>
        </a:spcAft>
        <a:defRPr sz="3200">
          <a:solidFill>
            <a:srgbClr val="005AB4"/>
          </a:solidFill>
          <a:latin typeface="Arial" charset="0"/>
        </a:defRPr>
      </a:lvl7pPr>
      <a:lvl8pPr marL="1371600" algn="l" rtl="0" eaLnBrk="1" fontAlgn="base" hangingPunct="1">
        <a:spcBef>
          <a:spcPct val="0"/>
        </a:spcBef>
        <a:spcAft>
          <a:spcPct val="0"/>
        </a:spcAft>
        <a:defRPr sz="3200">
          <a:solidFill>
            <a:srgbClr val="005AB4"/>
          </a:solidFill>
          <a:latin typeface="Arial" charset="0"/>
        </a:defRPr>
      </a:lvl8pPr>
      <a:lvl9pPr marL="1828800" algn="l" rtl="0" eaLnBrk="1" fontAlgn="base" hangingPunct="1">
        <a:spcBef>
          <a:spcPct val="0"/>
        </a:spcBef>
        <a:spcAft>
          <a:spcPct val="0"/>
        </a:spcAft>
        <a:defRPr sz="3200">
          <a:solidFill>
            <a:srgbClr val="005AB4"/>
          </a:solidFill>
          <a:latin typeface="Arial" charset="0"/>
        </a:defRPr>
      </a:lvl9pPr>
    </p:titleStyle>
    <p:body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defRPr sz="2000">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400">
          <a:solidFill>
            <a:schemeClr val="tx1"/>
          </a:solidFill>
          <a:latin typeface="+mn-lt"/>
        </a:defRPr>
      </a:lvl5pPr>
      <a:lvl6pPr marL="2514600" indent="-228600" algn="l" rtl="0" eaLnBrk="1" fontAlgn="base" hangingPunct="1">
        <a:spcBef>
          <a:spcPct val="20000"/>
        </a:spcBef>
        <a:spcAft>
          <a:spcPct val="0"/>
        </a:spcAft>
        <a:defRPr sz="1400">
          <a:solidFill>
            <a:schemeClr val="tx1"/>
          </a:solidFill>
          <a:latin typeface="+mn-lt"/>
        </a:defRPr>
      </a:lvl6pPr>
      <a:lvl7pPr marL="2971800" indent="-228600" algn="l" rtl="0" eaLnBrk="1" fontAlgn="base" hangingPunct="1">
        <a:spcBef>
          <a:spcPct val="20000"/>
        </a:spcBef>
        <a:spcAft>
          <a:spcPct val="0"/>
        </a:spcAft>
        <a:defRPr sz="1400">
          <a:solidFill>
            <a:schemeClr val="tx1"/>
          </a:solidFill>
          <a:latin typeface="+mn-lt"/>
        </a:defRPr>
      </a:lvl7pPr>
      <a:lvl8pPr marL="3429000" indent="-228600" algn="l" rtl="0" eaLnBrk="1" fontAlgn="base" hangingPunct="1">
        <a:spcBef>
          <a:spcPct val="20000"/>
        </a:spcBef>
        <a:spcAft>
          <a:spcPct val="0"/>
        </a:spcAft>
        <a:defRPr sz="1400">
          <a:solidFill>
            <a:schemeClr val="tx1"/>
          </a:solidFill>
          <a:latin typeface="+mn-lt"/>
        </a:defRPr>
      </a:lvl8pPr>
      <a:lvl9pPr marL="3886200" indent="-228600" algn="l" rtl="0" eaLnBrk="1" fontAlgn="base" hangingPunct="1">
        <a:spcBef>
          <a:spcPct val="20000"/>
        </a:spcBef>
        <a:spcAft>
          <a:spcPct val="0"/>
        </a:spcAf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tx2"/>
        </a:solidFill>
        <a:effectLst/>
      </p:bgPr>
    </p:bg>
    <p:spTree>
      <p:nvGrpSpPr>
        <p:cNvPr id="1" name=""/>
        <p:cNvGrpSpPr/>
        <p:nvPr/>
      </p:nvGrpSpPr>
      <p:grpSpPr>
        <a:xfrm>
          <a:off x="0" y="0"/>
          <a:ext cx="0" cy="0"/>
          <a:chOff x="0" y="0"/>
          <a:chExt cx="0" cy="0"/>
        </a:xfrm>
      </p:grpSpPr>
      <p:sp>
        <p:nvSpPr>
          <p:cNvPr id="4098" name="Rectangle 4"/>
          <p:cNvSpPr>
            <a:spLocks noGrp="1" noChangeArrowheads="1"/>
          </p:cNvSpPr>
          <p:nvPr>
            <p:ph type="body" idx="1"/>
          </p:nvPr>
        </p:nvSpPr>
        <p:spPr bwMode="auto">
          <a:xfrm>
            <a:off x="722313" y="1708150"/>
            <a:ext cx="7915275" cy="416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4099" name="Picture 2"/>
          <p:cNvPicPr>
            <a:picLocks noChangeAspect="1" noChangeArrowheads="1"/>
          </p:cNvPicPr>
          <p:nvPr userDrawn="1"/>
        </p:nvPicPr>
        <p:blipFill>
          <a:blip r:embed="rId46">
            <a:extLst>
              <a:ext uri="{28A0092B-C50C-407E-A947-70E740481C1C}">
                <a14:useLocalDpi xmlns:a14="http://schemas.microsoft.com/office/drawing/2010/main" val="0"/>
              </a:ext>
            </a:extLst>
          </a:blip>
          <a:srcRect/>
          <a:stretch>
            <a:fillRect/>
          </a:stretch>
        </p:blipFill>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8868" r:id="rId1"/>
    <p:sldLayoutId id="2147488869" r:id="rId2"/>
    <p:sldLayoutId id="2147488870" r:id="rId3"/>
    <p:sldLayoutId id="2147488871" r:id="rId4"/>
    <p:sldLayoutId id="2147488872" r:id="rId5"/>
    <p:sldLayoutId id="2147488873" r:id="rId6"/>
    <p:sldLayoutId id="2147488874" r:id="rId7"/>
    <p:sldLayoutId id="2147488875" r:id="rId8"/>
    <p:sldLayoutId id="2147488876" r:id="rId9"/>
    <p:sldLayoutId id="2147488877" r:id="rId10"/>
    <p:sldLayoutId id="2147488878" r:id="rId11"/>
    <p:sldLayoutId id="2147488879" r:id="rId12"/>
    <p:sldLayoutId id="2147488880" r:id="rId13"/>
    <p:sldLayoutId id="2147488881" r:id="rId14"/>
    <p:sldLayoutId id="2147488882" r:id="rId15"/>
    <p:sldLayoutId id="2147488883" r:id="rId16"/>
    <p:sldLayoutId id="2147488884" r:id="rId17"/>
    <p:sldLayoutId id="2147488885" r:id="rId18"/>
    <p:sldLayoutId id="2147488886" r:id="rId19"/>
    <p:sldLayoutId id="2147488887" r:id="rId20"/>
    <p:sldLayoutId id="2147488888" r:id="rId21"/>
    <p:sldLayoutId id="2147488889" r:id="rId22"/>
    <p:sldLayoutId id="2147488890" r:id="rId23"/>
    <p:sldLayoutId id="2147488891" r:id="rId24"/>
    <p:sldLayoutId id="2147488892" r:id="rId25"/>
    <p:sldLayoutId id="2147488893" r:id="rId26"/>
    <p:sldLayoutId id="2147488894" r:id="rId27"/>
    <p:sldLayoutId id="2147488895" r:id="rId28"/>
    <p:sldLayoutId id="2147488896" r:id="rId29"/>
    <p:sldLayoutId id="2147488897" r:id="rId30"/>
    <p:sldLayoutId id="2147488898" r:id="rId31"/>
    <p:sldLayoutId id="2147488899" r:id="rId32"/>
    <p:sldLayoutId id="2147488900" r:id="rId33"/>
    <p:sldLayoutId id="2147488901" r:id="rId34"/>
    <p:sldLayoutId id="2147488902" r:id="rId35"/>
    <p:sldLayoutId id="2147488903" r:id="rId36"/>
    <p:sldLayoutId id="2147488904" r:id="rId37"/>
    <p:sldLayoutId id="2147488905" r:id="rId38"/>
    <p:sldLayoutId id="2147488906" r:id="rId39"/>
    <p:sldLayoutId id="2147488907" r:id="rId40"/>
    <p:sldLayoutId id="2147488908" r:id="rId41"/>
    <p:sldLayoutId id="2147488909" r:id="rId42"/>
    <p:sldLayoutId id="2147488910" r:id="rId43"/>
    <p:sldLayoutId id="2147488911" r:id="rId44"/>
  </p:sldLayoutIdLst>
  <p:transition spd="med">
    <p:wipe dir="d"/>
  </p:transition>
  <p:hf hdr="0" dt="0"/>
  <p:txStyles>
    <p:titleStyle>
      <a:lvl1pPr algn="l" rtl="0" eaLnBrk="0" fontAlgn="base" hangingPunct="0">
        <a:spcBef>
          <a:spcPct val="0"/>
        </a:spcBef>
        <a:spcAft>
          <a:spcPct val="0"/>
        </a:spcAft>
        <a:defRPr sz="3200">
          <a:solidFill>
            <a:srgbClr val="005AB4"/>
          </a:solidFill>
          <a:latin typeface="+mj-lt"/>
          <a:ea typeface="+mj-ea"/>
          <a:cs typeface="+mj-cs"/>
        </a:defRPr>
      </a:lvl1pPr>
      <a:lvl2pPr algn="l" rtl="0" eaLnBrk="0" fontAlgn="base" hangingPunct="0">
        <a:spcBef>
          <a:spcPct val="0"/>
        </a:spcBef>
        <a:spcAft>
          <a:spcPct val="0"/>
        </a:spcAft>
        <a:defRPr sz="3200">
          <a:solidFill>
            <a:srgbClr val="005AB4"/>
          </a:solidFill>
          <a:latin typeface="Arial" charset="0"/>
        </a:defRPr>
      </a:lvl2pPr>
      <a:lvl3pPr algn="l" rtl="0" eaLnBrk="0" fontAlgn="base" hangingPunct="0">
        <a:spcBef>
          <a:spcPct val="0"/>
        </a:spcBef>
        <a:spcAft>
          <a:spcPct val="0"/>
        </a:spcAft>
        <a:defRPr sz="3200">
          <a:solidFill>
            <a:srgbClr val="005AB4"/>
          </a:solidFill>
          <a:latin typeface="Arial" charset="0"/>
        </a:defRPr>
      </a:lvl3pPr>
      <a:lvl4pPr algn="l" rtl="0" eaLnBrk="0" fontAlgn="base" hangingPunct="0">
        <a:spcBef>
          <a:spcPct val="0"/>
        </a:spcBef>
        <a:spcAft>
          <a:spcPct val="0"/>
        </a:spcAft>
        <a:defRPr sz="3200">
          <a:solidFill>
            <a:srgbClr val="005AB4"/>
          </a:solidFill>
          <a:latin typeface="Arial" charset="0"/>
        </a:defRPr>
      </a:lvl4pPr>
      <a:lvl5pPr algn="l" rtl="0" eaLnBrk="0" fontAlgn="base" hangingPunct="0">
        <a:spcBef>
          <a:spcPct val="0"/>
        </a:spcBef>
        <a:spcAft>
          <a:spcPct val="0"/>
        </a:spcAft>
        <a:defRPr sz="3200">
          <a:solidFill>
            <a:srgbClr val="005AB4"/>
          </a:solidFill>
          <a:latin typeface="Arial" charset="0"/>
        </a:defRPr>
      </a:lvl5pPr>
      <a:lvl6pPr marL="457200" algn="l" rtl="0" eaLnBrk="1" fontAlgn="base" hangingPunct="1">
        <a:spcBef>
          <a:spcPct val="0"/>
        </a:spcBef>
        <a:spcAft>
          <a:spcPct val="0"/>
        </a:spcAft>
        <a:defRPr sz="3200">
          <a:solidFill>
            <a:srgbClr val="005AB4"/>
          </a:solidFill>
          <a:latin typeface="Arial" charset="0"/>
        </a:defRPr>
      </a:lvl6pPr>
      <a:lvl7pPr marL="914400" algn="l" rtl="0" eaLnBrk="1" fontAlgn="base" hangingPunct="1">
        <a:spcBef>
          <a:spcPct val="0"/>
        </a:spcBef>
        <a:spcAft>
          <a:spcPct val="0"/>
        </a:spcAft>
        <a:defRPr sz="3200">
          <a:solidFill>
            <a:srgbClr val="005AB4"/>
          </a:solidFill>
          <a:latin typeface="Arial" charset="0"/>
        </a:defRPr>
      </a:lvl7pPr>
      <a:lvl8pPr marL="1371600" algn="l" rtl="0" eaLnBrk="1" fontAlgn="base" hangingPunct="1">
        <a:spcBef>
          <a:spcPct val="0"/>
        </a:spcBef>
        <a:spcAft>
          <a:spcPct val="0"/>
        </a:spcAft>
        <a:defRPr sz="3200">
          <a:solidFill>
            <a:srgbClr val="005AB4"/>
          </a:solidFill>
          <a:latin typeface="Arial" charset="0"/>
        </a:defRPr>
      </a:lvl8pPr>
      <a:lvl9pPr marL="1828800" algn="l" rtl="0" eaLnBrk="1" fontAlgn="base" hangingPunct="1">
        <a:spcBef>
          <a:spcPct val="0"/>
        </a:spcBef>
        <a:spcAft>
          <a:spcPct val="0"/>
        </a:spcAft>
        <a:defRPr sz="3200">
          <a:solidFill>
            <a:srgbClr val="005AB4"/>
          </a:solidFill>
          <a:latin typeface="Arial" charset="0"/>
        </a:defRPr>
      </a:lvl9pPr>
    </p:titleStyle>
    <p:body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defRPr sz="2000">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400">
          <a:solidFill>
            <a:schemeClr val="tx1"/>
          </a:solidFill>
          <a:latin typeface="+mn-lt"/>
        </a:defRPr>
      </a:lvl5pPr>
      <a:lvl6pPr marL="2514600" indent="-228600" algn="l" rtl="0" eaLnBrk="1" fontAlgn="base" hangingPunct="1">
        <a:spcBef>
          <a:spcPct val="20000"/>
        </a:spcBef>
        <a:spcAft>
          <a:spcPct val="0"/>
        </a:spcAft>
        <a:defRPr sz="1400">
          <a:solidFill>
            <a:schemeClr val="tx1"/>
          </a:solidFill>
          <a:latin typeface="+mn-lt"/>
        </a:defRPr>
      </a:lvl6pPr>
      <a:lvl7pPr marL="2971800" indent="-228600" algn="l" rtl="0" eaLnBrk="1" fontAlgn="base" hangingPunct="1">
        <a:spcBef>
          <a:spcPct val="20000"/>
        </a:spcBef>
        <a:spcAft>
          <a:spcPct val="0"/>
        </a:spcAft>
        <a:defRPr sz="1400">
          <a:solidFill>
            <a:schemeClr val="tx1"/>
          </a:solidFill>
          <a:latin typeface="+mn-lt"/>
        </a:defRPr>
      </a:lvl7pPr>
      <a:lvl8pPr marL="3429000" indent="-228600" algn="l" rtl="0" eaLnBrk="1" fontAlgn="base" hangingPunct="1">
        <a:spcBef>
          <a:spcPct val="20000"/>
        </a:spcBef>
        <a:spcAft>
          <a:spcPct val="0"/>
        </a:spcAft>
        <a:defRPr sz="1400">
          <a:solidFill>
            <a:schemeClr val="tx1"/>
          </a:solidFill>
          <a:latin typeface="+mn-lt"/>
        </a:defRPr>
      </a:lvl8pPr>
      <a:lvl9pPr marL="3886200" indent="-228600" algn="l" rtl="0" eaLnBrk="1" fontAlgn="base" hangingPunct="1">
        <a:spcBef>
          <a:spcPct val="20000"/>
        </a:spcBef>
        <a:spcAft>
          <a:spcPct val="0"/>
        </a:spcAf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05.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49.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49.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7.gif"/></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9.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3298" name="Picture 2"/>
          <p:cNvPicPr>
            <a:picLocks noChangeAspect="1" noChangeArrowheads="1"/>
          </p:cNvPicPr>
          <p:nvPr/>
        </p:nvPicPr>
        <p:blipFill>
          <a:blip r:embed="rId3">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bwMode="auto">
          <a:xfrm>
            <a:off x="120650" y="1303338"/>
            <a:ext cx="9144000" cy="2595562"/>
          </a:xfrm>
          <a:prstGeom prst="rect">
            <a:avLst/>
          </a:prstGeom>
          <a:noFill/>
          <a:ln w="9525">
            <a:noFill/>
            <a:miter lim="800000"/>
            <a:headEnd/>
            <a:tailEnd/>
          </a:ln>
          <a:effectLst/>
        </p:spPr>
        <p:txBody>
          <a:bodyPr anchor="ctr"/>
          <a:lstStyle/>
          <a:p>
            <a:pPr algn="ctr" fontAlgn="auto">
              <a:spcAft>
                <a:spcPts val="0"/>
              </a:spcAft>
              <a:defRPr/>
            </a:pPr>
            <a:r>
              <a:rPr lang="en-US" sz="2400" b="1" i="1" kern="0" dirty="0">
                <a:solidFill>
                  <a:srgbClr val="0070C0"/>
                </a:solidFill>
                <a:latin typeface="Calibri" panose="020F0502020204030204" pitchFamily="34" charset="0"/>
                <a:ea typeface="+mj-ea"/>
                <a:cs typeface="+mj-cs"/>
              </a:rPr>
              <a:t>2015 New Participants Training for International Trade Administration (ITA) – Market Development Cooperator Program (MDCP)</a:t>
            </a:r>
          </a:p>
          <a:p>
            <a:pPr algn="ctr" fontAlgn="auto">
              <a:spcAft>
                <a:spcPts val="0"/>
              </a:spcAft>
              <a:defRPr/>
            </a:pPr>
            <a:endParaRPr lang="en-US" sz="2400" b="1" i="1" kern="0" dirty="0">
              <a:solidFill>
                <a:srgbClr val="0070C0"/>
              </a:solidFill>
              <a:latin typeface="Calibri" panose="020F0502020204030204" pitchFamily="34" charset="0"/>
              <a:ea typeface="+mj-ea"/>
              <a:cs typeface="+mj-cs"/>
            </a:endParaRPr>
          </a:p>
          <a:p>
            <a:pPr algn="ctr" fontAlgn="auto">
              <a:spcAft>
                <a:spcPts val="0"/>
              </a:spcAft>
              <a:defRPr/>
            </a:pPr>
            <a:endParaRPr lang="en-US" sz="2400" b="1" i="1" kern="0" dirty="0">
              <a:solidFill>
                <a:srgbClr val="0070C0"/>
              </a:solidFill>
              <a:latin typeface="Calibri" panose="020F0502020204030204" pitchFamily="34" charset="0"/>
              <a:ea typeface="+mj-ea"/>
              <a:cs typeface="+mj-cs"/>
            </a:endParaRPr>
          </a:p>
          <a:p>
            <a:pPr algn="ctr" fontAlgn="auto">
              <a:spcAft>
                <a:spcPts val="0"/>
              </a:spcAft>
              <a:defRPr/>
            </a:pPr>
            <a:endParaRPr lang="en-US" sz="2400" b="1" i="1" kern="0" dirty="0">
              <a:solidFill>
                <a:srgbClr val="0070C0"/>
              </a:solidFill>
              <a:latin typeface="Calibri" panose="020F0502020204030204" pitchFamily="34" charset="0"/>
              <a:ea typeface="+mj-ea"/>
              <a:cs typeface="+mj-cs"/>
            </a:endParaRPr>
          </a:p>
          <a:p>
            <a:pPr algn="ctr" fontAlgn="auto">
              <a:spcAft>
                <a:spcPts val="0"/>
              </a:spcAft>
              <a:defRPr/>
            </a:pPr>
            <a:r>
              <a:rPr lang="en-US" sz="2400" b="1" i="1" kern="0" dirty="0">
                <a:solidFill>
                  <a:srgbClr val="0070C0"/>
                </a:solidFill>
                <a:latin typeface="Calibri" panose="020F0502020204030204" pitchFamily="34" charset="0"/>
                <a:ea typeface="+mj-ea"/>
                <a:cs typeface="+mj-cs"/>
              </a:rPr>
              <a:t>Post Award Activity, Monitoring and ASAP Payments </a:t>
            </a:r>
          </a:p>
        </p:txBody>
      </p:sp>
      <p:sp>
        <p:nvSpPr>
          <p:cNvPr id="183300" name="TextBox 5"/>
          <p:cNvSpPr txBox="1">
            <a:spLocks noChangeArrowheads="1"/>
          </p:cNvSpPr>
          <p:nvPr/>
        </p:nvSpPr>
        <p:spPr bwMode="auto">
          <a:xfrm>
            <a:off x="2157413" y="4781550"/>
            <a:ext cx="545941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a:solidFill>
                  <a:schemeClr val="tx1"/>
                </a:solidFill>
                <a:latin typeface="Arial" pitchFamily="34" charset="0"/>
              </a:defRPr>
            </a:lvl3pPr>
            <a:lvl4pPr marL="1600200" indent="-228600" eaLnBrk="0" hangingPunct="0">
              <a:spcBef>
                <a:spcPct val="20000"/>
              </a:spcBef>
              <a:defRPr sz="1600">
                <a:solidFill>
                  <a:schemeClr val="tx1"/>
                </a:solidFill>
                <a:latin typeface="Arial" pitchFamily="34" charset="0"/>
              </a:defRPr>
            </a:lvl4pPr>
            <a:lvl5pPr marL="2057400" indent="-228600" eaLnBrk="0" hangingPunct="0">
              <a:spcBef>
                <a:spcPct val="20000"/>
              </a:spcBef>
              <a:defRPr sz="1400">
                <a:solidFill>
                  <a:schemeClr val="tx1"/>
                </a:solidFill>
                <a:latin typeface="Arial" pitchFamily="34" charset="0"/>
              </a:defRPr>
            </a:lvl5pPr>
            <a:lvl6pPr marL="2514600" indent="-228600" eaLnBrk="0" fontAlgn="base" hangingPunct="0">
              <a:spcBef>
                <a:spcPct val="20000"/>
              </a:spcBef>
              <a:spcAft>
                <a:spcPct val="0"/>
              </a:spcAft>
              <a:defRPr sz="1400">
                <a:solidFill>
                  <a:schemeClr val="tx1"/>
                </a:solidFill>
                <a:latin typeface="Arial" pitchFamily="34" charset="0"/>
              </a:defRPr>
            </a:lvl6pPr>
            <a:lvl7pPr marL="2971800" indent="-228600" eaLnBrk="0" fontAlgn="base" hangingPunct="0">
              <a:spcBef>
                <a:spcPct val="20000"/>
              </a:spcBef>
              <a:spcAft>
                <a:spcPct val="0"/>
              </a:spcAft>
              <a:defRPr sz="1400">
                <a:solidFill>
                  <a:schemeClr val="tx1"/>
                </a:solidFill>
                <a:latin typeface="Arial" pitchFamily="34" charset="0"/>
              </a:defRPr>
            </a:lvl7pPr>
            <a:lvl8pPr marL="3429000" indent="-228600" eaLnBrk="0" fontAlgn="base" hangingPunct="0">
              <a:spcBef>
                <a:spcPct val="20000"/>
              </a:spcBef>
              <a:spcAft>
                <a:spcPct val="0"/>
              </a:spcAft>
              <a:defRPr sz="1400">
                <a:solidFill>
                  <a:schemeClr val="tx1"/>
                </a:solidFill>
                <a:latin typeface="Arial" pitchFamily="34" charset="0"/>
              </a:defRPr>
            </a:lvl8pPr>
            <a:lvl9pPr marL="3886200" indent="-228600" eaLnBrk="0" fontAlgn="base" hangingPunct="0">
              <a:spcBef>
                <a:spcPct val="20000"/>
              </a:spcBef>
              <a:spcAft>
                <a:spcPct val="0"/>
              </a:spcAft>
              <a:defRPr sz="1400">
                <a:solidFill>
                  <a:schemeClr val="tx1"/>
                </a:solidFill>
                <a:latin typeface="Arial" pitchFamily="34" charset="0"/>
              </a:defRPr>
            </a:lvl9pPr>
          </a:lstStyle>
          <a:p>
            <a:pPr algn="r">
              <a:spcBef>
                <a:spcPct val="0"/>
              </a:spcBef>
            </a:pPr>
            <a:r>
              <a:rPr lang="en-US" altLang="en-US" sz="1400" b="1" i="1">
                <a:solidFill>
                  <a:srgbClr val="0070C0"/>
                </a:solidFill>
                <a:latin typeface="Calibri" pitchFamily="34" charset="0"/>
              </a:rPr>
              <a:t>Presented by: Janet Johnson Russell</a:t>
            </a:r>
          </a:p>
          <a:p>
            <a:pPr algn="r">
              <a:spcBef>
                <a:spcPct val="0"/>
              </a:spcBef>
            </a:pPr>
            <a:r>
              <a:rPr lang="en-US" altLang="en-US" sz="1400" b="1" i="1">
                <a:solidFill>
                  <a:srgbClr val="0070C0"/>
                </a:solidFill>
                <a:latin typeface="Calibri" pitchFamily="34" charset="0"/>
              </a:rPr>
              <a:t>	       </a:t>
            </a:r>
          </a:p>
          <a:p>
            <a:pPr algn="r">
              <a:spcBef>
                <a:spcPct val="0"/>
              </a:spcBef>
            </a:pPr>
            <a:r>
              <a:rPr lang="en-US" altLang="en-US" sz="1400" b="1" i="1">
                <a:solidFill>
                  <a:srgbClr val="0070C0"/>
                </a:solidFill>
                <a:latin typeface="Calibri" pitchFamily="34" charset="0"/>
              </a:rPr>
              <a:t>September  10, 2015</a:t>
            </a:r>
          </a:p>
        </p:txBody>
      </p:sp>
      <p:pic>
        <p:nvPicPr>
          <p:cNvPr id="183301" name="Picture 11" descr="DOC_LOGO_1X1.gif"/>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51775" y="5589588"/>
            <a:ext cx="1109663"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02" name="Picture 12" descr="DOC_LOGO_1X1.gif"/>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100" y="5462588"/>
            <a:ext cx="121285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Picture 2"/>
          <p:cNvPicPr>
            <a:picLocks noChangeAspect="1" noChangeArrowheads="1"/>
          </p:cNvPicPr>
          <p:nvPr/>
        </p:nvPicPr>
        <p:blipFill>
          <a:blip r:embed="rId3">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15" name="Title 2"/>
          <p:cNvSpPr>
            <a:spLocks noGrp="1"/>
          </p:cNvSpPr>
          <p:nvPr>
            <p:ph type="title" idx="4294967295"/>
          </p:nvPr>
        </p:nvSpPr>
        <p:spPr bwMode="auto">
          <a:xfrm>
            <a:off x="561975" y="977900"/>
            <a:ext cx="82296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2400" b="1" u="sng" smtClean="0">
                <a:latin typeface="Calibri" pitchFamily="34" charset="0"/>
                <a:cs typeface="Times New Roman" pitchFamily="18" charset="0"/>
              </a:rPr>
              <a:t>Cost-share and Match</a:t>
            </a:r>
            <a:br>
              <a:rPr lang="en-US" altLang="en-US" sz="2400" b="1" u="sng" smtClean="0">
                <a:latin typeface="Calibri" pitchFamily="34" charset="0"/>
                <a:cs typeface="Times New Roman" pitchFamily="18" charset="0"/>
              </a:rPr>
            </a:br>
            <a:endParaRPr lang="en-US" altLang="en-US" sz="2400" b="1" u="sng" smtClean="0">
              <a:latin typeface="Calibri" pitchFamily="34" charset="0"/>
              <a:cs typeface="Times New Roman" pitchFamily="18" charset="0"/>
            </a:endParaRPr>
          </a:p>
        </p:txBody>
      </p:sp>
      <p:sp>
        <p:nvSpPr>
          <p:cNvPr id="192516" name="Content Placeholder 3"/>
          <p:cNvSpPr>
            <a:spLocks noGrp="1"/>
          </p:cNvSpPr>
          <p:nvPr>
            <p:ph idx="1"/>
          </p:nvPr>
        </p:nvSpPr>
        <p:spPr>
          <a:xfrm>
            <a:off x="269875" y="1776413"/>
            <a:ext cx="8364538" cy="4779962"/>
          </a:xfrm>
        </p:spPr>
        <p:txBody>
          <a:bodyPr/>
          <a:lstStyle/>
          <a:p>
            <a:pPr>
              <a:buFontTx/>
              <a:buChar char="•"/>
            </a:pPr>
            <a:r>
              <a:rPr lang="en-US" altLang="en-US" dirty="0" smtClean="0">
                <a:solidFill>
                  <a:srgbClr val="117CC5"/>
                </a:solidFill>
                <a:latin typeface="Calibri" pitchFamily="34" charset="0"/>
                <a:cs typeface="Times New Roman" pitchFamily="18" charset="0"/>
              </a:rPr>
              <a:t>Usually referred to as “Non-Federal Share” or Recipient Share” in the award documents</a:t>
            </a:r>
            <a:br>
              <a:rPr lang="en-US" altLang="en-US" dirty="0" smtClean="0">
                <a:solidFill>
                  <a:srgbClr val="117CC5"/>
                </a:solidFill>
                <a:latin typeface="Calibri" pitchFamily="34" charset="0"/>
                <a:cs typeface="Times New Roman" pitchFamily="18" charset="0"/>
              </a:rPr>
            </a:br>
            <a:endParaRPr lang="en-US" altLang="en-US" dirty="0" smtClean="0">
              <a:solidFill>
                <a:srgbClr val="117CC5"/>
              </a:solidFill>
              <a:latin typeface="Calibri" pitchFamily="34" charset="0"/>
              <a:cs typeface="Times New Roman" pitchFamily="18" charset="0"/>
            </a:endParaRPr>
          </a:p>
          <a:p>
            <a:pPr lvl="1">
              <a:buFont typeface="Arial" pitchFamily="34" charset="0"/>
              <a:buChar char="•"/>
            </a:pPr>
            <a:r>
              <a:rPr lang="en-US" altLang="en-US" dirty="0" smtClean="0">
                <a:solidFill>
                  <a:srgbClr val="117CC5"/>
                </a:solidFill>
                <a:latin typeface="Calibri" pitchFamily="34" charset="0"/>
                <a:cs typeface="Times New Roman" pitchFamily="18" charset="0"/>
              </a:rPr>
              <a:t>May be required by statute or regulation and thereby non-negotiable</a:t>
            </a:r>
          </a:p>
          <a:p>
            <a:pPr lvl="1">
              <a:buFont typeface="Arial" pitchFamily="34" charset="0"/>
              <a:buChar char="•"/>
            </a:pPr>
            <a:r>
              <a:rPr lang="en-US" altLang="en-US" dirty="0" smtClean="0">
                <a:solidFill>
                  <a:srgbClr val="117CC5"/>
                </a:solidFill>
                <a:latin typeface="Calibri" pitchFamily="34" charset="0"/>
                <a:cs typeface="Times New Roman" pitchFamily="18" charset="0"/>
              </a:rPr>
              <a:t>Can be required by Program and may be negotiable </a:t>
            </a:r>
          </a:p>
          <a:p>
            <a:pPr lvl="1">
              <a:buFont typeface="Arial" pitchFamily="34" charset="0"/>
              <a:buChar char="•"/>
            </a:pPr>
            <a:r>
              <a:rPr lang="en-US" altLang="en-US" dirty="0" smtClean="0">
                <a:solidFill>
                  <a:srgbClr val="117CC5"/>
                </a:solidFill>
                <a:latin typeface="Calibri" pitchFamily="34" charset="0"/>
                <a:cs typeface="Times New Roman" pitchFamily="18" charset="0"/>
              </a:rPr>
              <a:t>Voluntarily cost-share/match incorporated into an award must be accounted for as the non-Federal share of the total project costs approved. </a:t>
            </a:r>
          </a:p>
          <a:p>
            <a:pPr>
              <a:buFontTx/>
              <a:buChar char="•"/>
            </a:pPr>
            <a:r>
              <a:rPr lang="en-US" altLang="en-US" dirty="0" smtClean="0">
                <a:solidFill>
                  <a:srgbClr val="117CC5"/>
                </a:solidFill>
                <a:latin typeface="Calibri" pitchFamily="34" charset="0"/>
                <a:cs typeface="Times New Roman" pitchFamily="18" charset="0"/>
              </a:rPr>
              <a:t> References </a:t>
            </a:r>
          </a:p>
          <a:p>
            <a:pPr lvl="1">
              <a:buFont typeface="Arial" pitchFamily="34" charset="0"/>
              <a:buChar char="•"/>
            </a:pPr>
            <a:r>
              <a:rPr lang="en-US" altLang="en-US" dirty="0" smtClean="0">
                <a:solidFill>
                  <a:srgbClr val="117CC5"/>
                </a:solidFill>
                <a:latin typeface="Calibri" pitchFamily="34" charset="0"/>
                <a:cs typeface="Times New Roman" pitchFamily="18" charset="0"/>
              </a:rPr>
              <a:t>2 CFR</a:t>
            </a:r>
            <a:r>
              <a:rPr lang="en-US" altLang="en-US" dirty="0" smtClean="0">
                <a:solidFill>
                  <a:srgbClr val="117CC5"/>
                </a:solidFill>
                <a:latin typeface="Calibri" pitchFamily="34" charset="0"/>
              </a:rPr>
              <a:t> § 200.306</a:t>
            </a:r>
            <a:endParaRPr lang="en-US" altLang="en-US" dirty="0" smtClean="0">
              <a:solidFill>
                <a:srgbClr val="117CC5"/>
              </a:solidFill>
              <a:latin typeface="Calibri" pitchFamily="34" charset="0"/>
              <a:cs typeface="Times New Roman" pitchFamily="18" charset="0"/>
            </a:endParaRPr>
          </a:p>
          <a:p>
            <a:pPr lvl="1">
              <a:buFont typeface="Arial" pitchFamily="34" charset="0"/>
              <a:buChar char="•"/>
            </a:pPr>
            <a:r>
              <a:rPr lang="en-US" altLang="en-US" dirty="0" smtClean="0">
                <a:solidFill>
                  <a:srgbClr val="117CC5"/>
                </a:solidFill>
                <a:latin typeface="Calibri" pitchFamily="34" charset="0"/>
                <a:cs typeface="Times New Roman" pitchFamily="18" charset="0"/>
              </a:rPr>
              <a:t>DOC Standard Terms and Conditions A.03</a:t>
            </a:r>
          </a:p>
        </p:txBody>
      </p:sp>
      <p:sp>
        <p:nvSpPr>
          <p:cNvPr id="2" name="Slide Number Placeholder 1"/>
          <p:cNvSpPr>
            <a:spLocks noGrp="1"/>
          </p:cNvSpPr>
          <p:nvPr>
            <p:ph type="sldNum" sz="quarter" idx="11"/>
          </p:nvPr>
        </p:nvSpPr>
        <p:spPr/>
        <p:txBody>
          <a:bodyPr/>
          <a:lstStyle/>
          <a:p>
            <a:pPr algn="r">
              <a:defRPr/>
            </a:pPr>
            <a:fld id="{4395BB85-2831-4F81-9CA0-72B7E2004FA5}" type="slidenum">
              <a:rPr lang="en-US" smtClean="0">
                <a:solidFill>
                  <a:srgbClr val="117CC5"/>
                </a:solidFill>
              </a:rPr>
              <a:pPr algn="r">
                <a:defRPr/>
              </a:pPr>
              <a:t>10</a:t>
            </a:fld>
            <a:endParaRPr lang="en-US">
              <a:solidFill>
                <a:srgbClr val="117CC5"/>
              </a:solidFill>
            </a:endParaRPr>
          </a:p>
        </p:txBody>
      </p:sp>
    </p:spTree>
  </p:cSld>
  <p:clrMapOvr>
    <a:masterClrMapping/>
  </p:clrMapOvr>
  <p:transition spd="med">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2"/>
          <p:cNvPicPr>
            <a:picLocks noChangeAspect="1" noChangeArrowheads="1"/>
          </p:cNvPicPr>
          <p:nvPr/>
        </p:nvPicPr>
        <p:blipFill>
          <a:blip r:embed="rId3">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539" name="Title 2"/>
          <p:cNvSpPr>
            <a:spLocks noGrp="1"/>
          </p:cNvSpPr>
          <p:nvPr>
            <p:ph type="title" idx="4294967295"/>
          </p:nvPr>
        </p:nvSpPr>
        <p:spPr bwMode="auto">
          <a:xfrm>
            <a:off x="457200" y="1095375"/>
            <a:ext cx="82296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2400" b="1" u="sng" smtClean="0">
                <a:latin typeface="Calibri" pitchFamily="34" charset="0"/>
                <a:cs typeface="Times New Roman" pitchFamily="18" charset="0"/>
              </a:rPr>
              <a:t>Cost-share and Match …</a:t>
            </a:r>
            <a:br>
              <a:rPr lang="en-US" altLang="en-US" sz="2400" b="1" u="sng" smtClean="0">
                <a:latin typeface="Calibri" pitchFamily="34" charset="0"/>
                <a:cs typeface="Times New Roman" pitchFamily="18" charset="0"/>
              </a:rPr>
            </a:br>
            <a:endParaRPr lang="en-US" altLang="en-US" sz="2400" b="1" u="sng" smtClean="0">
              <a:latin typeface="Calibri" pitchFamily="34" charset="0"/>
              <a:cs typeface="Times New Roman" pitchFamily="18" charset="0"/>
            </a:endParaRPr>
          </a:p>
        </p:txBody>
      </p:sp>
      <p:sp>
        <p:nvSpPr>
          <p:cNvPr id="56324" name="Content Placeholder 3"/>
          <p:cNvSpPr>
            <a:spLocks noGrp="1"/>
          </p:cNvSpPr>
          <p:nvPr>
            <p:ph idx="1"/>
          </p:nvPr>
        </p:nvSpPr>
        <p:spPr>
          <a:xfrm>
            <a:off x="234950" y="1708150"/>
            <a:ext cx="8364538" cy="4287838"/>
          </a:xfrm>
        </p:spPr>
        <p:txBody>
          <a:bodyPr/>
          <a:lstStyle/>
          <a:p>
            <a:pPr marL="0" indent="0">
              <a:defRPr/>
            </a:pPr>
            <a:endParaRPr lang="en-US" altLang="en-US" dirty="0" smtClean="0">
              <a:solidFill>
                <a:srgbClr val="3366CC"/>
              </a:solidFill>
              <a:latin typeface="Times New Roman" pitchFamily="18" charset="0"/>
              <a:cs typeface="Times New Roman" pitchFamily="18" charset="0"/>
            </a:endParaRPr>
          </a:p>
          <a:p>
            <a:pPr>
              <a:buFont typeface="Arial" panose="020B0604020202020204" pitchFamily="34" charset="0"/>
              <a:buChar char="•"/>
              <a:defRPr/>
            </a:pPr>
            <a:r>
              <a:rPr lang="en-US" altLang="en-US" dirty="0" smtClean="0">
                <a:solidFill>
                  <a:srgbClr val="3366CC"/>
                </a:solidFill>
                <a:latin typeface="Calibri" panose="020F0502020204030204" pitchFamily="34" charset="0"/>
                <a:cs typeface="Times New Roman" pitchFamily="18" charset="0"/>
              </a:rPr>
              <a:t>Federal to non-Federal ratio as stated in the award must be met </a:t>
            </a:r>
            <a:br>
              <a:rPr lang="en-US" altLang="en-US" dirty="0" smtClean="0">
                <a:solidFill>
                  <a:srgbClr val="3366CC"/>
                </a:solidFill>
                <a:latin typeface="Calibri" panose="020F0502020204030204" pitchFamily="34" charset="0"/>
                <a:cs typeface="Times New Roman" pitchFamily="18" charset="0"/>
              </a:rPr>
            </a:br>
            <a:endParaRPr lang="en-US" altLang="en-US" dirty="0" smtClean="0">
              <a:solidFill>
                <a:srgbClr val="3366CC"/>
              </a:solidFill>
              <a:latin typeface="Calibri" panose="020F0502020204030204" pitchFamily="34" charset="0"/>
              <a:cs typeface="Times New Roman" pitchFamily="18" charset="0"/>
            </a:endParaRPr>
          </a:p>
          <a:p>
            <a:pPr>
              <a:buFont typeface="Arial" panose="020B0604020202020204" pitchFamily="34" charset="0"/>
              <a:buChar char="•"/>
              <a:defRPr/>
            </a:pPr>
            <a:r>
              <a:rPr lang="en-US" altLang="en-US" dirty="0" smtClean="0">
                <a:solidFill>
                  <a:srgbClr val="3366CC"/>
                </a:solidFill>
                <a:latin typeface="Calibri" panose="020F0502020204030204" pitchFamily="34" charset="0"/>
                <a:cs typeface="Times New Roman" pitchFamily="18" charset="0"/>
              </a:rPr>
              <a:t>If total costs are less, then the ratio as stated will apply to all costs </a:t>
            </a:r>
            <a:br>
              <a:rPr lang="en-US" altLang="en-US" dirty="0" smtClean="0">
                <a:solidFill>
                  <a:srgbClr val="3366CC"/>
                </a:solidFill>
                <a:latin typeface="Calibri" panose="020F0502020204030204" pitchFamily="34" charset="0"/>
                <a:cs typeface="Times New Roman" pitchFamily="18" charset="0"/>
              </a:rPr>
            </a:br>
            <a:endParaRPr lang="en-US" altLang="en-US" dirty="0" smtClean="0">
              <a:solidFill>
                <a:srgbClr val="3366CC"/>
              </a:solidFill>
              <a:latin typeface="Calibri" panose="020F0502020204030204" pitchFamily="34" charset="0"/>
              <a:cs typeface="Times New Roman" pitchFamily="18" charset="0"/>
            </a:endParaRPr>
          </a:p>
          <a:p>
            <a:pPr>
              <a:buFont typeface="Arial" panose="020B0604020202020204" pitchFamily="34" charset="0"/>
              <a:buChar char="•"/>
              <a:defRPr/>
            </a:pPr>
            <a:r>
              <a:rPr lang="en-US" altLang="en-US" dirty="0" smtClean="0">
                <a:solidFill>
                  <a:srgbClr val="3366CC"/>
                </a:solidFill>
                <a:latin typeface="Calibri" panose="020F0502020204030204" pitchFamily="34" charset="0"/>
                <a:cs typeface="Times New Roman" pitchFamily="18" charset="0"/>
              </a:rPr>
              <a:t>If total costs are greater, then the Federal amount remains the same as awarded; and </a:t>
            </a:r>
            <a:br>
              <a:rPr lang="en-US" altLang="en-US" dirty="0" smtClean="0">
                <a:solidFill>
                  <a:srgbClr val="3366CC"/>
                </a:solidFill>
                <a:latin typeface="Calibri" panose="020F0502020204030204" pitchFamily="34" charset="0"/>
                <a:cs typeface="Times New Roman" pitchFamily="18" charset="0"/>
              </a:rPr>
            </a:br>
            <a:endParaRPr lang="en-US" altLang="en-US" dirty="0" smtClean="0">
              <a:solidFill>
                <a:srgbClr val="3366CC"/>
              </a:solidFill>
              <a:latin typeface="Calibri" panose="020F0502020204030204" pitchFamily="34" charset="0"/>
              <a:cs typeface="Times New Roman" pitchFamily="18" charset="0"/>
            </a:endParaRPr>
          </a:p>
          <a:p>
            <a:pPr>
              <a:buFont typeface="Arial" panose="020B0604020202020204" pitchFamily="34" charset="0"/>
              <a:buChar char="•"/>
              <a:defRPr/>
            </a:pPr>
            <a:r>
              <a:rPr lang="en-US" altLang="en-US" dirty="0" smtClean="0">
                <a:solidFill>
                  <a:srgbClr val="3366CC"/>
                </a:solidFill>
                <a:latin typeface="Calibri" panose="020F0502020204030204" pitchFamily="34" charset="0"/>
                <a:cs typeface="Times New Roman" pitchFamily="18" charset="0"/>
              </a:rPr>
              <a:t>Non-Federal share must be expended at a rate proportional to the Federal share unless: </a:t>
            </a:r>
          </a:p>
          <a:p>
            <a:pPr lvl="1">
              <a:buFont typeface="Arial" panose="020B0604020202020204" pitchFamily="34" charset="0"/>
              <a:buChar char="•"/>
              <a:defRPr/>
            </a:pPr>
            <a:r>
              <a:rPr lang="en-US" altLang="en-US" dirty="0" smtClean="0">
                <a:solidFill>
                  <a:srgbClr val="3366CC"/>
                </a:solidFill>
                <a:latin typeface="Calibri" panose="020F0502020204030204" pitchFamily="34" charset="0"/>
                <a:cs typeface="Times New Roman" pitchFamily="18" charset="0"/>
              </a:rPr>
              <a:t>It was part of the original application approved under the award. </a:t>
            </a:r>
            <a:endParaRPr lang="en-US" altLang="en-US" dirty="0">
              <a:solidFill>
                <a:srgbClr val="3366CC"/>
              </a:solidFill>
              <a:latin typeface="Calibri" panose="020F0502020204030204" pitchFamily="34" charset="0"/>
              <a:cs typeface="Times New Roman" pitchFamily="18" charset="0"/>
            </a:endParaRPr>
          </a:p>
        </p:txBody>
      </p:sp>
      <p:sp>
        <p:nvSpPr>
          <p:cNvPr id="2" name="Slide Number Placeholder 1"/>
          <p:cNvSpPr>
            <a:spLocks noGrp="1"/>
          </p:cNvSpPr>
          <p:nvPr>
            <p:ph type="sldNum" sz="quarter" idx="11"/>
          </p:nvPr>
        </p:nvSpPr>
        <p:spPr>
          <a:xfrm>
            <a:off x="6553200" y="6222041"/>
            <a:ext cx="2133600" cy="476250"/>
          </a:xfrm>
        </p:spPr>
        <p:txBody>
          <a:bodyPr/>
          <a:lstStyle/>
          <a:p>
            <a:pPr algn="r">
              <a:defRPr/>
            </a:pPr>
            <a:fld id="{1085499E-3E2A-406B-BC31-DAA94F8F9640}" type="slidenum">
              <a:rPr lang="en-US" smtClean="0">
                <a:solidFill>
                  <a:srgbClr val="117CC5"/>
                </a:solidFill>
              </a:rPr>
              <a:pPr algn="r">
                <a:defRPr/>
              </a:pPr>
              <a:t>11</a:t>
            </a:fld>
            <a:endParaRPr lang="en-US">
              <a:solidFill>
                <a:srgbClr val="117CC5"/>
              </a:solidFill>
            </a:endParaRPr>
          </a:p>
        </p:txBody>
      </p:sp>
    </p:spTree>
  </p:cSld>
  <p:clrMapOvr>
    <a:masterClrMapping/>
  </p:clrMapOvr>
  <p:transition spd="med">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2"/>
          <p:cNvPicPr>
            <a:picLocks noChangeAspect="1" noChangeArrowheads="1"/>
          </p:cNvPicPr>
          <p:nvPr/>
        </p:nvPicPr>
        <p:blipFill>
          <a:blip r:embed="rId3">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63" name="Title 2"/>
          <p:cNvSpPr>
            <a:spLocks noGrp="1"/>
          </p:cNvSpPr>
          <p:nvPr>
            <p:ph type="title" idx="4294967295"/>
          </p:nvPr>
        </p:nvSpPr>
        <p:spPr bwMode="auto">
          <a:xfrm>
            <a:off x="457200" y="939800"/>
            <a:ext cx="82296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2400" b="1" u="sng" smtClean="0">
                <a:latin typeface="Calibri" pitchFamily="34" charset="0"/>
                <a:cs typeface="Times New Roman" pitchFamily="18" charset="0"/>
              </a:rPr>
              <a:t>Cost-share and Match …</a:t>
            </a:r>
            <a:br>
              <a:rPr lang="en-US" altLang="en-US" sz="2400" b="1" u="sng" smtClean="0">
                <a:latin typeface="Calibri" pitchFamily="34" charset="0"/>
                <a:cs typeface="Times New Roman" pitchFamily="18" charset="0"/>
              </a:rPr>
            </a:br>
            <a:endParaRPr lang="en-US" altLang="en-US" sz="2400" b="1" u="sng" smtClean="0">
              <a:latin typeface="Calibri" pitchFamily="34" charset="0"/>
              <a:cs typeface="Times New Roman" pitchFamily="18" charset="0"/>
            </a:endParaRPr>
          </a:p>
        </p:txBody>
      </p:sp>
      <p:sp>
        <p:nvSpPr>
          <p:cNvPr id="56324" name="Content Placeholder 3"/>
          <p:cNvSpPr>
            <a:spLocks noGrp="1"/>
          </p:cNvSpPr>
          <p:nvPr>
            <p:ph idx="1"/>
          </p:nvPr>
        </p:nvSpPr>
        <p:spPr>
          <a:xfrm>
            <a:off x="244475" y="1577975"/>
            <a:ext cx="8364538" cy="5038725"/>
          </a:xfrm>
        </p:spPr>
        <p:txBody>
          <a:bodyPr/>
          <a:lstStyle/>
          <a:p>
            <a:pPr marL="0" indent="0" algn="ctr">
              <a:defRPr/>
            </a:pPr>
            <a:r>
              <a:rPr lang="en-US" altLang="en-US" dirty="0" smtClean="0">
                <a:solidFill>
                  <a:srgbClr val="3366CC"/>
                </a:solidFill>
                <a:latin typeface="Times New Roman" pitchFamily="18" charset="0"/>
                <a:cs typeface="Times New Roman" pitchFamily="18" charset="0"/>
              </a:rPr>
              <a:t>	</a:t>
            </a:r>
            <a:r>
              <a:rPr lang="en-US" altLang="en-US" dirty="0" smtClean="0">
                <a:solidFill>
                  <a:srgbClr val="3366CC"/>
                </a:solidFill>
                <a:latin typeface="Calibri" panose="020F0502020204030204" pitchFamily="34" charset="0"/>
                <a:cs typeface="Times New Roman" pitchFamily="18" charset="0"/>
              </a:rPr>
              <a:t>Here is an example of a two to one match </a:t>
            </a:r>
          </a:p>
          <a:p>
            <a:pPr marL="0" indent="0" algn="ctr">
              <a:defRPr/>
            </a:pPr>
            <a:endParaRPr lang="en-US" altLang="en-US" dirty="0" smtClean="0">
              <a:solidFill>
                <a:srgbClr val="3366CC"/>
              </a:solidFill>
              <a:latin typeface="Calibri" panose="020F0502020204030204" pitchFamily="34" charset="0"/>
              <a:cs typeface="Times New Roman" pitchFamily="18" charset="0"/>
            </a:endParaRPr>
          </a:p>
          <a:p>
            <a:pPr>
              <a:buFont typeface="Arial" panose="020B0604020202020204" pitchFamily="34" charset="0"/>
              <a:buChar char="•"/>
              <a:defRPr/>
            </a:pPr>
            <a:r>
              <a:rPr lang="en-US" altLang="en-US" dirty="0" smtClean="0">
                <a:solidFill>
                  <a:srgbClr val="3366CC"/>
                </a:solidFill>
                <a:latin typeface="Calibri" panose="020F0502020204030204" pitchFamily="34" charset="0"/>
                <a:cs typeface="Times New Roman" pitchFamily="18" charset="0"/>
              </a:rPr>
              <a:t>Award is approved for $299,531 Federal and $599,062 non-Federal for a total of $898,593 (match ratio of 67%)</a:t>
            </a:r>
          </a:p>
          <a:p>
            <a:pPr marL="0" indent="0">
              <a:defRPr/>
            </a:pPr>
            <a:endParaRPr lang="en-US" altLang="en-US" dirty="0" smtClean="0">
              <a:solidFill>
                <a:srgbClr val="3366CC"/>
              </a:solidFill>
              <a:latin typeface="Calibri" panose="020F0502020204030204" pitchFamily="34" charset="0"/>
              <a:cs typeface="Times New Roman" pitchFamily="18" charset="0"/>
            </a:endParaRPr>
          </a:p>
          <a:p>
            <a:pPr>
              <a:buFont typeface="Arial" panose="020B0604020202020204" pitchFamily="34" charset="0"/>
              <a:buChar char="•"/>
              <a:defRPr/>
            </a:pPr>
            <a:r>
              <a:rPr lang="en-US" altLang="en-US" dirty="0">
                <a:solidFill>
                  <a:srgbClr val="3366CC"/>
                </a:solidFill>
                <a:latin typeface="Calibri" panose="020F0502020204030204" pitchFamily="34" charset="0"/>
                <a:cs typeface="Times New Roman" pitchFamily="18" charset="0"/>
              </a:rPr>
              <a:t>If </a:t>
            </a:r>
            <a:r>
              <a:rPr lang="en-US" altLang="en-US" dirty="0" smtClean="0">
                <a:solidFill>
                  <a:srgbClr val="3366CC"/>
                </a:solidFill>
                <a:latin typeface="Calibri" panose="020F0502020204030204" pitchFamily="34" charset="0"/>
                <a:cs typeface="Times New Roman" pitchFamily="18" charset="0"/>
              </a:rPr>
              <a:t> for any reason, the </a:t>
            </a:r>
            <a:r>
              <a:rPr lang="en-US" altLang="en-US" dirty="0">
                <a:solidFill>
                  <a:srgbClr val="3366CC"/>
                </a:solidFill>
                <a:latin typeface="Calibri" panose="020F0502020204030204" pitchFamily="34" charset="0"/>
                <a:cs typeface="Times New Roman" pitchFamily="18" charset="0"/>
              </a:rPr>
              <a:t>non-federal share is not met, then the difference of the federal approved match </a:t>
            </a:r>
            <a:r>
              <a:rPr lang="en-US" altLang="en-US" dirty="0" smtClean="0">
                <a:solidFill>
                  <a:srgbClr val="3366CC"/>
                </a:solidFill>
                <a:latin typeface="Calibri" panose="020F0502020204030204" pitchFamily="34" charset="0"/>
                <a:cs typeface="Times New Roman" pitchFamily="18" charset="0"/>
              </a:rPr>
              <a:t>(percentage) will </a:t>
            </a:r>
            <a:r>
              <a:rPr lang="en-US" altLang="en-US" dirty="0">
                <a:solidFill>
                  <a:srgbClr val="3366CC"/>
                </a:solidFill>
                <a:latin typeface="Calibri" panose="020F0502020204030204" pitchFamily="34" charset="0"/>
                <a:cs typeface="Times New Roman" pitchFamily="18" charset="0"/>
              </a:rPr>
              <a:t>have to be </a:t>
            </a:r>
            <a:r>
              <a:rPr lang="en-US" altLang="en-US" dirty="0" smtClean="0">
                <a:solidFill>
                  <a:srgbClr val="3366CC"/>
                </a:solidFill>
                <a:latin typeface="Calibri" panose="020F0502020204030204" pitchFamily="34" charset="0"/>
                <a:cs typeface="Times New Roman" pitchFamily="18" charset="0"/>
              </a:rPr>
              <a:t>return </a:t>
            </a:r>
            <a:r>
              <a:rPr lang="en-US" altLang="en-US" dirty="0">
                <a:solidFill>
                  <a:srgbClr val="3366CC"/>
                </a:solidFill>
                <a:latin typeface="Calibri" panose="020F0502020204030204" pitchFamily="34" charset="0"/>
                <a:cs typeface="Times New Roman" pitchFamily="18" charset="0"/>
              </a:rPr>
              <a:t>to NIST Finance Office.  </a:t>
            </a:r>
          </a:p>
          <a:p>
            <a:pPr>
              <a:buFont typeface="Arial" panose="020B0604020202020204" pitchFamily="34" charset="0"/>
              <a:buChar char="•"/>
              <a:defRPr/>
            </a:pPr>
            <a:endParaRPr lang="en-US" altLang="en-US" dirty="0">
              <a:solidFill>
                <a:srgbClr val="3366CC"/>
              </a:solidFill>
              <a:latin typeface="Times New Roman" pitchFamily="18" charset="0"/>
              <a:cs typeface="Times New Roman" pitchFamily="18" charset="0"/>
            </a:endParaRPr>
          </a:p>
          <a:p>
            <a:pPr>
              <a:buFont typeface="Arial" panose="020B0604020202020204" pitchFamily="34" charset="0"/>
              <a:buChar char="•"/>
              <a:defRPr/>
            </a:pPr>
            <a:endParaRPr lang="en-US" altLang="en-US" dirty="0" smtClean="0">
              <a:solidFill>
                <a:srgbClr val="3366CC"/>
              </a:solidFill>
              <a:latin typeface="Times New Roman" pitchFamily="18" charset="0"/>
              <a:cs typeface="Times New Roman" pitchFamily="18" charset="0"/>
            </a:endParaRPr>
          </a:p>
          <a:p>
            <a:pPr>
              <a:buFont typeface="Arial" panose="020B0604020202020204" pitchFamily="34" charset="0"/>
              <a:buChar char="•"/>
              <a:defRPr/>
            </a:pPr>
            <a:endParaRPr lang="en-US" altLang="en-US" dirty="0">
              <a:solidFill>
                <a:srgbClr val="3366CC"/>
              </a:solidFill>
              <a:latin typeface="Times New Roman" pitchFamily="18" charset="0"/>
              <a:cs typeface="Times New Roman" pitchFamily="18" charset="0"/>
            </a:endParaRPr>
          </a:p>
        </p:txBody>
      </p:sp>
      <p:sp>
        <p:nvSpPr>
          <p:cNvPr id="2" name="Slide Number Placeholder 1"/>
          <p:cNvSpPr>
            <a:spLocks noGrp="1"/>
          </p:cNvSpPr>
          <p:nvPr>
            <p:ph type="sldNum" sz="quarter" idx="11"/>
          </p:nvPr>
        </p:nvSpPr>
        <p:spPr/>
        <p:txBody>
          <a:bodyPr/>
          <a:lstStyle/>
          <a:p>
            <a:pPr algn="r">
              <a:defRPr/>
            </a:pPr>
            <a:fld id="{057B79D9-4361-464E-A3B0-9BC4AE0B3538}" type="slidenum">
              <a:rPr lang="en-US" smtClean="0">
                <a:solidFill>
                  <a:srgbClr val="117CC5"/>
                </a:solidFill>
              </a:rPr>
              <a:pPr algn="r">
                <a:defRPr/>
              </a:pPr>
              <a:t>12</a:t>
            </a:fld>
            <a:endParaRPr lang="en-US">
              <a:solidFill>
                <a:srgbClr val="117CC5"/>
              </a:solidFill>
            </a:endParaRPr>
          </a:p>
        </p:txBody>
      </p:sp>
    </p:spTree>
  </p:cSld>
  <p:clrMapOvr>
    <a:masterClrMapping/>
  </p:clrMapOvr>
  <p:transition spd="med">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6" name="Picture 2"/>
          <p:cNvPicPr>
            <a:picLocks noChangeAspect="1" noChangeArrowheads="1"/>
          </p:cNvPicPr>
          <p:nvPr/>
        </p:nvPicPr>
        <p:blipFill>
          <a:blip r:embed="rId3">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87" name="Title 2"/>
          <p:cNvSpPr>
            <a:spLocks noGrp="1"/>
          </p:cNvSpPr>
          <p:nvPr>
            <p:ph type="title" idx="4294967295"/>
          </p:nvPr>
        </p:nvSpPr>
        <p:spPr bwMode="auto">
          <a:xfrm>
            <a:off x="457200" y="939800"/>
            <a:ext cx="82296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2400" b="1" u="sng" smtClean="0">
                <a:latin typeface="Calibri" pitchFamily="34" charset="0"/>
                <a:cs typeface="Times New Roman" pitchFamily="18" charset="0"/>
              </a:rPr>
              <a:t>Indirect Cost Rate Deviations </a:t>
            </a:r>
            <a:br>
              <a:rPr lang="en-US" altLang="en-US" sz="2400" b="1" u="sng" smtClean="0">
                <a:latin typeface="Calibri" pitchFamily="34" charset="0"/>
                <a:cs typeface="Times New Roman" pitchFamily="18" charset="0"/>
              </a:rPr>
            </a:br>
            <a:endParaRPr lang="en-US" altLang="en-US" sz="2400" b="1" u="sng" smtClean="0">
              <a:latin typeface="Calibri" pitchFamily="34" charset="0"/>
              <a:cs typeface="Times New Roman" pitchFamily="18" charset="0"/>
            </a:endParaRPr>
          </a:p>
        </p:txBody>
      </p:sp>
      <p:sp>
        <p:nvSpPr>
          <p:cNvPr id="56324" name="Content Placeholder 3"/>
          <p:cNvSpPr>
            <a:spLocks noGrp="1"/>
          </p:cNvSpPr>
          <p:nvPr>
            <p:ph idx="1"/>
          </p:nvPr>
        </p:nvSpPr>
        <p:spPr>
          <a:xfrm>
            <a:off x="244475" y="1577975"/>
            <a:ext cx="8364538" cy="5038725"/>
          </a:xfrm>
        </p:spPr>
        <p:txBody>
          <a:bodyPr/>
          <a:lstStyle/>
          <a:p>
            <a:pPr marL="0" indent="0" algn="ctr">
              <a:defRPr/>
            </a:pPr>
            <a:r>
              <a:rPr lang="en-US" altLang="en-US" dirty="0" smtClean="0">
                <a:solidFill>
                  <a:srgbClr val="3366CC"/>
                </a:solidFill>
                <a:latin typeface="Times New Roman" pitchFamily="18" charset="0"/>
                <a:cs typeface="Times New Roman" pitchFamily="18" charset="0"/>
              </a:rPr>
              <a:t>	</a:t>
            </a:r>
            <a:endParaRPr lang="en-US" altLang="en-US" dirty="0" smtClean="0">
              <a:solidFill>
                <a:srgbClr val="3366CC"/>
              </a:solidFill>
              <a:latin typeface="Calibri" panose="020F0502020204030204" pitchFamily="34" charset="0"/>
              <a:cs typeface="Times New Roman" pitchFamily="18" charset="0"/>
            </a:endParaRPr>
          </a:p>
          <a:p>
            <a:pPr marL="274320" indent="-274320">
              <a:lnSpc>
                <a:spcPct val="80000"/>
              </a:lnSpc>
              <a:spcBef>
                <a:spcPts val="0"/>
              </a:spcBef>
              <a:spcAft>
                <a:spcPts val="0"/>
              </a:spcAft>
              <a:buClr>
                <a:schemeClr val="accent1"/>
              </a:buClr>
              <a:buSzPct val="100000"/>
              <a:buFont typeface="Noto Symbol"/>
              <a:buChar char="●"/>
              <a:defRPr/>
            </a:pPr>
            <a:r>
              <a:rPr lang="en-US" dirty="0">
                <a:solidFill>
                  <a:srgbClr val="4D7AD3"/>
                </a:solidFill>
                <a:latin typeface="Calibri" panose="020F0502020204030204" pitchFamily="34" charset="0"/>
                <a:ea typeface="Georgia"/>
                <a:cs typeface="Georgia"/>
                <a:sym typeface="Georgia"/>
                <a:rtl val="0"/>
              </a:rPr>
              <a:t>Provide </a:t>
            </a:r>
            <a:r>
              <a:rPr lang="en-US" b="1" dirty="0">
                <a:solidFill>
                  <a:srgbClr val="4D7AD3"/>
                </a:solidFill>
                <a:latin typeface="Calibri" panose="020F0502020204030204" pitchFamily="34" charset="0"/>
                <a:ea typeface="Georgia"/>
                <a:cs typeface="Georgia"/>
                <a:sym typeface="Georgia"/>
                <a:rtl val="0"/>
              </a:rPr>
              <a:t>a de </a:t>
            </a:r>
            <a:r>
              <a:rPr lang="en-US" b="1" dirty="0" err="1">
                <a:solidFill>
                  <a:srgbClr val="4D7AD3"/>
                </a:solidFill>
                <a:latin typeface="Calibri" panose="020F0502020204030204" pitchFamily="34" charset="0"/>
                <a:ea typeface="Georgia"/>
                <a:cs typeface="Georgia"/>
                <a:sym typeface="Georgia"/>
                <a:rtl val="0"/>
              </a:rPr>
              <a:t>minimis</a:t>
            </a:r>
            <a:r>
              <a:rPr lang="en-US" b="1" dirty="0">
                <a:solidFill>
                  <a:srgbClr val="4D7AD3"/>
                </a:solidFill>
                <a:latin typeface="Calibri" panose="020F0502020204030204" pitchFamily="34" charset="0"/>
                <a:ea typeface="Georgia"/>
                <a:cs typeface="Georgia"/>
                <a:sym typeface="Georgia"/>
                <a:rtl val="0"/>
              </a:rPr>
              <a:t> indirect cost rate of 10% of MTDC </a:t>
            </a:r>
            <a:r>
              <a:rPr lang="en-US" dirty="0">
                <a:solidFill>
                  <a:srgbClr val="4D7AD3"/>
                </a:solidFill>
                <a:latin typeface="Calibri" panose="020F0502020204030204" pitchFamily="34" charset="0"/>
                <a:ea typeface="Georgia"/>
                <a:cs typeface="Georgia"/>
                <a:sym typeface="Georgia"/>
                <a:rtl val="0"/>
              </a:rPr>
              <a:t>to those non-Federal entities who have never had a negotiated indirect cost rate, thereby eliminating a potential administrative barrier to receiving and effectively implementing Federal financial assistance;</a:t>
            </a:r>
          </a:p>
          <a:p>
            <a:pPr marL="274320" indent="-160020">
              <a:lnSpc>
                <a:spcPct val="80000"/>
              </a:lnSpc>
              <a:spcBef>
                <a:spcPts val="0"/>
              </a:spcBef>
              <a:spcAft>
                <a:spcPts val="0"/>
              </a:spcAft>
              <a:buClr>
                <a:schemeClr val="accent1"/>
              </a:buClr>
              <a:defRPr/>
            </a:pPr>
            <a:endParaRPr lang="en-US" dirty="0">
              <a:solidFill>
                <a:srgbClr val="4D7AD3"/>
              </a:solidFill>
              <a:latin typeface="Calibri" panose="020F0502020204030204" pitchFamily="34" charset="0"/>
              <a:ea typeface="Georgia"/>
              <a:cs typeface="Georgia"/>
              <a:sym typeface="Georgia"/>
              <a:rtl val="0"/>
            </a:endParaRPr>
          </a:p>
          <a:p>
            <a:pPr marL="274320" indent="-274320">
              <a:lnSpc>
                <a:spcPct val="80000"/>
              </a:lnSpc>
              <a:spcBef>
                <a:spcPts val="460"/>
              </a:spcBef>
              <a:spcAft>
                <a:spcPts val="0"/>
              </a:spcAft>
              <a:buClr>
                <a:schemeClr val="accent1"/>
              </a:buClr>
              <a:buSzPct val="100000"/>
              <a:buFont typeface="Noto Symbol"/>
              <a:buChar char="●"/>
              <a:defRPr/>
            </a:pPr>
            <a:r>
              <a:rPr lang="en-US" dirty="0">
                <a:solidFill>
                  <a:srgbClr val="4D7AD3"/>
                </a:solidFill>
                <a:latin typeface="Calibri" panose="020F0502020204030204" pitchFamily="34" charset="0"/>
                <a:ea typeface="Georgia"/>
                <a:cs typeface="Georgia"/>
                <a:sym typeface="Georgia"/>
                <a:rtl val="0"/>
              </a:rPr>
              <a:t>Require Federal agencies to accept negotiated indirect cost rates  unless an exception is required by statute or regulation, or approved by a Federal awarding agency head or delegate based on publicly documented justification;</a:t>
            </a:r>
          </a:p>
          <a:p>
            <a:pPr marL="274320" indent="-160020">
              <a:lnSpc>
                <a:spcPct val="80000"/>
              </a:lnSpc>
              <a:spcBef>
                <a:spcPts val="460"/>
              </a:spcBef>
              <a:spcAft>
                <a:spcPts val="0"/>
              </a:spcAft>
              <a:buClr>
                <a:schemeClr val="accent1"/>
              </a:buClr>
              <a:defRPr/>
            </a:pPr>
            <a:endParaRPr lang="en-US" dirty="0">
              <a:solidFill>
                <a:srgbClr val="4D7AD3"/>
              </a:solidFill>
              <a:latin typeface="Calibri" panose="020F0502020204030204" pitchFamily="34" charset="0"/>
              <a:ea typeface="Georgia"/>
              <a:cs typeface="Georgia"/>
              <a:sym typeface="Georgia"/>
              <a:rtl val="0"/>
            </a:endParaRPr>
          </a:p>
          <a:p>
            <a:pPr marL="274320" indent="-274320">
              <a:lnSpc>
                <a:spcPct val="80000"/>
              </a:lnSpc>
              <a:spcBef>
                <a:spcPts val="460"/>
              </a:spcBef>
              <a:spcAft>
                <a:spcPts val="0"/>
              </a:spcAft>
              <a:buClr>
                <a:schemeClr val="accent1"/>
              </a:buClr>
              <a:buSzPct val="100000"/>
              <a:buFont typeface="Noto Symbol"/>
              <a:buChar char="●"/>
              <a:defRPr/>
            </a:pPr>
            <a:r>
              <a:rPr lang="en-US" dirty="0">
                <a:solidFill>
                  <a:srgbClr val="4D7AD3"/>
                </a:solidFill>
                <a:latin typeface="Calibri" panose="020F0502020204030204" pitchFamily="34" charset="0"/>
                <a:ea typeface="Georgia"/>
                <a:cs typeface="Georgia"/>
                <a:sym typeface="Georgia"/>
                <a:rtl val="0"/>
              </a:rPr>
              <a:t>Allow for a one-time extension without further negotiation of a federally approved negotiated indirect cost rate for a period of up to 4 years.</a:t>
            </a:r>
          </a:p>
          <a:p>
            <a:pPr marL="0" indent="0">
              <a:defRPr/>
            </a:pPr>
            <a:endParaRPr lang="en-US" altLang="en-US" dirty="0">
              <a:solidFill>
                <a:srgbClr val="3366CC"/>
              </a:solidFill>
              <a:latin typeface="Times New Roman" pitchFamily="18" charset="0"/>
              <a:cs typeface="Times New Roman" pitchFamily="18" charset="0"/>
            </a:endParaRPr>
          </a:p>
          <a:p>
            <a:pPr>
              <a:buFont typeface="Arial" panose="020B0604020202020204" pitchFamily="34" charset="0"/>
              <a:buChar char="•"/>
              <a:defRPr/>
            </a:pPr>
            <a:endParaRPr lang="en-US" altLang="en-US" dirty="0" smtClean="0">
              <a:solidFill>
                <a:srgbClr val="3366CC"/>
              </a:solidFill>
              <a:latin typeface="Times New Roman" pitchFamily="18" charset="0"/>
              <a:cs typeface="Times New Roman" pitchFamily="18" charset="0"/>
            </a:endParaRPr>
          </a:p>
          <a:p>
            <a:pPr>
              <a:buFont typeface="Arial" panose="020B0604020202020204" pitchFamily="34" charset="0"/>
              <a:buChar char="•"/>
              <a:defRPr/>
            </a:pPr>
            <a:endParaRPr lang="en-US" altLang="en-US" dirty="0">
              <a:solidFill>
                <a:srgbClr val="3366CC"/>
              </a:solidFill>
              <a:latin typeface="Times New Roman" pitchFamily="18" charset="0"/>
              <a:cs typeface="Times New Roman" pitchFamily="18" charset="0"/>
            </a:endParaRPr>
          </a:p>
        </p:txBody>
      </p:sp>
      <p:sp>
        <p:nvSpPr>
          <p:cNvPr id="2" name="Slide Number Placeholder 1"/>
          <p:cNvSpPr>
            <a:spLocks noGrp="1"/>
          </p:cNvSpPr>
          <p:nvPr>
            <p:ph type="sldNum" sz="quarter" idx="11"/>
          </p:nvPr>
        </p:nvSpPr>
        <p:spPr/>
        <p:txBody>
          <a:bodyPr/>
          <a:lstStyle/>
          <a:p>
            <a:pPr algn="r">
              <a:defRPr/>
            </a:pPr>
            <a:fld id="{057B79D9-4361-464E-A3B0-9BC4AE0B3538}" type="slidenum">
              <a:rPr lang="en-US" smtClean="0">
                <a:solidFill>
                  <a:srgbClr val="117CC5"/>
                </a:solidFill>
              </a:rPr>
              <a:pPr algn="r">
                <a:defRPr/>
              </a:pPr>
              <a:t>13</a:t>
            </a:fld>
            <a:endParaRPr lang="en-US">
              <a:solidFill>
                <a:srgbClr val="117CC5"/>
              </a:solidFill>
            </a:endParaRPr>
          </a:p>
        </p:txBody>
      </p:sp>
    </p:spTree>
  </p:cSld>
  <p:clrMapOvr>
    <a:masterClrMapping/>
  </p:clrMapOvr>
  <p:transition spd="med">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0" name="Picture 2"/>
          <p:cNvPicPr>
            <a:picLocks noChangeAspect="1" noChangeArrowheads="1"/>
          </p:cNvPicPr>
          <p:nvPr/>
        </p:nvPicPr>
        <p:blipFill>
          <a:blip r:embed="rId3">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611" name="Picture 2" descr="C:\Documents and Settings\Kadija.BaffoeHarding\Local Settings\Temporary Internet Files\Content.IE5\OUQMN2FD\MMj02830200000[1].gif"/>
          <p:cNvPicPr>
            <a:picLocks noGrp="1" noChangeAspect="1" noChangeArrowheads="1" noCrop="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2809875" y="2246313"/>
            <a:ext cx="3871913" cy="3870325"/>
          </a:xfrm>
        </p:spPr>
      </p:pic>
      <p:sp>
        <p:nvSpPr>
          <p:cNvPr id="196612" name="Rectangle 3"/>
          <p:cNvSpPr>
            <a:spLocks noChangeArrowheads="1"/>
          </p:cNvSpPr>
          <p:nvPr/>
        </p:nvSpPr>
        <p:spPr bwMode="auto">
          <a:xfrm>
            <a:off x="1471613" y="1323975"/>
            <a:ext cx="588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a:solidFill>
                  <a:schemeClr val="tx1"/>
                </a:solidFill>
                <a:latin typeface="Arial" pitchFamily="34" charset="0"/>
              </a:defRPr>
            </a:lvl3pPr>
            <a:lvl4pPr marL="1600200" indent="-228600" eaLnBrk="0" hangingPunct="0">
              <a:spcBef>
                <a:spcPct val="20000"/>
              </a:spcBef>
              <a:defRPr sz="1600">
                <a:solidFill>
                  <a:schemeClr val="tx1"/>
                </a:solidFill>
                <a:latin typeface="Arial" pitchFamily="34" charset="0"/>
              </a:defRPr>
            </a:lvl4pPr>
            <a:lvl5pPr marL="2057400" indent="-228600" eaLnBrk="0" hangingPunct="0">
              <a:spcBef>
                <a:spcPct val="20000"/>
              </a:spcBef>
              <a:defRPr sz="1400">
                <a:solidFill>
                  <a:schemeClr val="tx1"/>
                </a:solidFill>
                <a:latin typeface="Arial" pitchFamily="34" charset="0"/>
              </a:defRPr>
            </a:lvl5pPr>
            <a:lvl6pPr marL="2514600" indent="-228600" eaLnBrk="0" fontAlgn="base" hangingPunct="0">
              <a:spcBef>
                <a:spcPct val="20000"/>
              </a:spcBef>
              <a:spcAft>
                <a:spcPct val="0"/>
              </a:spcAft>
              <a:defRPr sz="1400">
                <a:solidFill>
                  <a:schemeClr val="tx1"/>
                </a:solidFill>
                <a:latin typeface="Arial" pitchFamily="34" charset="0"/>
              </a:defRPr>
            </a:lvl6pPr>
            <a:lvl7pPr marL="2971800" indent="-228600" eaLnBrk="0" fontAlgn="base" hangingPunct="0">
              <a:spcBef>
                <a:spcPct val="20000"/>
              </a:spcBef>
              <a:spcAft>
                <a:spcPct val="0"/>
              </a:spcAft>
              <a:defRPr sz="1400">
                <a:solidFill>
                  <a:schemeClr val="tx1"/>
                </a:solidFill>
                <a:latin typeface="Arial" pitchFamily="34" charset="0"/>
              </a:defRPr>
            </a:lvl7pPr>
            <a:lvl8pPr marL="3429000" indent="-228600" eaLnBrk="0" fontAlgn="base" hangingPunct="0">
              <a:spcBef>
                <a:spcPct val="20000"/>
              </a:spcBef>
              <a:spcAft>
                <a:spcPct val="0"/>
              </a:spcAft>
              <a:defRPr sz="1400">
                <a:solidFill>
                  <a:schemeClr val="tx1"/>
                </a:solidFill>
                <a:latin typeface="Arial" pitchFamily="34" charset="0"/>
              </a:defRPr>
            </a:lvl8pPr>
            <a:lvl9pPr marL="3886200" indent="-228600" eaLnBrk="0" fontAlgn="base" hangingPunct="0">
              <a:spcBef>
                <a:spcPct val="20000"/>
              </a:spcBef>
              <a:spcAft>
                <a:spcPct val="0"/>
              </a:spcAft>
              <a:defRPr sz="1400">
                <a:solidFill>
                  <a:schemeClr val="tx1"/>
                </a:solidFill>
                <a:latin typeface="Arial" pitchFamily="34" charset="0"/>
              </a:defRPr>
            </a:lvl9pPr>
          </a:lstStyle>
          <a:p>
            <a:pPr algn="ctr" eaLnBrk="1" hangingPunct="1">
              <a:spcBef>
                <a:spcPct val="0"/>
              </a:spcBef>
            </a:pPr>
            <a:r>
              <a:rPr lang="en-US" altLang="en-US" sz="2400" b="1" u="sng">
                <a:solidFill>
                  <a:srgbClr val="0070C0"/>
                </a:solidFill>
                <a:latin typeface="Calibri" pitchFamily="34" charset="0"/>
              </a:rPr>
              <a:t>Monitoring</a:t>
            </a:r>
            <a:endParaRPr lang="en-US" altLang="en-US" sz="2400" b="1" u="sng">
              <a:latin typeface="Calibri" pitchFamily="34" charset="0"/>
            </a:endParaRPr>
          </a:p>
        </p:txBody>
      </p:sp>
      <p:sp>
        <p:nvSpPr>
          <p:cNvPr id="2" name="Slide Number Placeholder 1"/>
          <p:cNvSpPr>
            <a:spLocks noGrp="1"/>
          </p:cNvSpPr>
          <p:nvPr>
            <p:ph type="sldNum" sz="quarter" idx="11"/>
          </p:nvPr>
        </p:nvSpPr>
        <p:spPr/>
        <p:txBody>
          <a:bodyPr/>
          <a:lstStyle/>
          <a:p>
            <a:pPr algn="r">
              <a:defRPr/>
            </a:pPr>
            <a:fld id="{FB873C50-3D47-4CE0-960A-879078F88596}" type="slidenum">
              <a:rPr lang="en-US" smtClean="0"/>
              <a:pPr algn="r">
                <a:defRPr/>
              </a:pPr>
              <a:t>14</a:t>
            </a:fld>
            <a:endParaRPr lang="en-US" dirty="0"/>
          </a:p>
        </p:txBody>
      </p:sp>
    </p:spTree>
  </p:cSld>
  <p:clrMapOvr>
    <a:masterClrMapping/>
  </p:clrMapOvr>
  <p:transition spd="med">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4" name="Picture 2"/>
          <p:cNvPicPr>
            <a:picLocks noChangeAspect="1" noChangeArrowheads="1"/>
          </p:cNvPicPr>
          <p:nvPr/>
        </p:nvPicPr>
        <p:blipFill>
          <a:blip r:embed="rId3">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635" name="Rectangle 2"/>
          <p:cNvSpPr>
            <a:spLocks noChangeArrowheads="1"/>
          </p:cNvSpPr>
          <p:nvPr/>
        </p:nvSpPr>
        <p:spPr bwMode="auto">
          <a:xfrm>
            <a:off x="3316288" y="939800"/>
            <a:ext cx="16240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0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a:solidFill>
                  <a:schemeClr val="tx1"/>
                </a:solidFill>
                <a:latin typeface="Arial" pitchFamily="34" charset="0"/>
              </a:defRPr>
            </a:lvl3pPr>
            <a:lvl4pPr marL="1600200" indent="-228600" eaLnBrk="0" hangingPunct="0">
              <a:spcBef>
                <a:spcPct val="20000"/>
              </a:spcBef>
              <a:defRPr sz="1600">
                <a:solidFill>
                  <a:schemeClr val="tx1"/>
                </a:solidFill>
                <a:latin typeface="Arial" pitchFamily="34" charset="0"/>
              </a:defRPr>
            </a:lvl4pPr>
            <a:lvl5pPr marL="2057400" indent="-228600" eaLnBrk="0" hangingPunct="0">
              <a:spcBef>
                <a:spcPct val="20000"/>
              </a:spcBef>
              <a:defRPr sz="1400">
                <a:solidFill>
                  <a:schemeClr val="tx1"/>
                </a:solidFill>
                <a:latin typeface="Arial" pitchFamily="34" charset="0"/>
              </a:defRPr>
            </a:lvl5pPr>
            <a:lvl6pPr marL="2514600" indent="-228600" eaLnBrk="0" fontAlgn="base" hangingPunct="0">
              <a:spcBef>
                <a:spcPct val="20000"/>
              </a:spcBef>
              <a:spcAft>
                <a:spcPct val="0"/>
              </a:spcAft>
              <a:defRPr sz="1400">
                <a:solidFill>
                  <a:schemeClr val="tx1"/>
                </a:solidFill>
                <a:latin typeface="Arial" pitchFamily="34" charset="0"/>
              </a:defRPr>
            </a:lvl6pPr>
            <a:lvl7pPr marL="2971800" indent="-228600" eaLnBrk="0" fontAlgn="base" hangingPunct="0">
              <a:spcBef>
                <a:spcPct val="20000"/>
              </a:spcBef>
              <a:spcAft>
                <a:spcPct val="0"/>
              </a:spcAft>
              <a:defRPr sz="1400">
                <a:solidFill>
                  <a:schemeClr val="tx1"/>
                </a:solidFill>
                <a:latin typeface="Arial" pitchFamily="34" charset="0"/>
              </a:defRPr>
            </a:lvl7pPr>
            <a:lvl8pPr marL="3429000" indent="-228600" eaLnBrk="0" fontAlgn="base" hangingPunct="0">
              <a:spcBef>
                <a:spcPct val="20000"/>
              </a:spcBef>
              <a:spcAft>
                <a:spcPct val="0"/>
              </a:spcAft>
              <a:defRPr sz="1400">
                <a:solidFill>
                  <a:schemeClr val="tx1"/>
                </a:solidFill>
                <a:latin typeface="Arial" pitchFamily="34" charset="0"/>
              </a:defRPr>
            </a:lvl8pPr>
            <a:lvl9pPr marL="3886200" indent="-228600" eaLnBrk="0" fontAlgn="base" hangingPunct="0">
              <a:spcBef>
                <a:spcPct val="20000"/>
              </a:spcBef>
              <a:spcAft>
                <a:spcPct val="0"/>
              </a:spcAft>
              <a:defRPr sz="1400">
                <a:solidFill>
                  <a:schemeClr val="tx1"/>
                </a:solidFill>
                <a:latin typeface="Arial" pitchFamily="34" charset="0"/>
              </a:defRPr>
            </a:lvl9pPr>
          </a:lstStyle>
          <a:p>
            <a:pPr eaLnBrk="1" hangingPunct="1">
              <a:spcBef>
                <a:spcPct val="0"/>
              </a:spcBef>
            </a:pPr>
            <a:r>
              <a:rPr lang="en-US" altLang="en-US" sz="2400" b="1" u="sng">
                <a:solidFill>
                  <a:srgbClr val="0070C0"/>
                </a:solidFill>
                <a:latin typeface="Calibri" pitchFamily="34" charset="0"/>
                <a:cs typeface="Times New Roman" pitchFamily="18" charset="0"/>
              </a:rPr>
              <a:t>Monitoring</a:t>
            </a:r>
            <a:endParaRPr lang="en-US" altLang="en-US" sz="2400" b="1" u="sng">
              <a:latin typeface="Calibri" pitchFamily="34" charset="0"/>
              <a:cs typeface="Times New Roman" pitchFamily="18" charset="0"/>
            </a:endParaRPr>
          </a:p>
        </p:txBody>
      </p:sp>
      <p:sp>
        <p:nvSpPr>
          <p:cNvPr id="197636" name="Rectangle 3"/>
          <p:cNvSpPr>
            <a:spLocks noChangeArrowheads="1"/>
          </p:cNvSpPr>
          <p:nvPr/>
        </p:nvSpPr>
        <p:spPr bwMode="auto">
          <a:xfrm>
            <a:off x="242888" y="1401763"/>
            <a:ext cx="8658225"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a:solidFill>
                  <a:schemeClr val="tx1"/>
                </a:solidFill>
                <a:latin typeface="Arial" pitchFamily="34" charset="0"/>
              </a:defRPr>
            </a:lvl1pPr>
            <a:lvl2pPr eaLnBrk="0" hangingPunct="0">
              <a:spcBef>
                <a:spcPct val="20000"/>
              </a:spcBef>
              <a:defRPr sz="2000">
                <a:solidFill>
                  <a:schemeClr val="tx1"/>
                </a:solidFill>
                <a:latin typeface="Arial" pitchFamily="34" charset="0"/>
              </a:defRPr>
            </a:lvl2pPr>
            <a:lvl3pPr eaLnBrk="0" hangingPunct="0">
              <a:spcBef>
                <a:spcPct val="20000"/>
              </a:spcBef>
              <a:defRPr>
                <a:solidFill>
                  <a:schemeClr val="tx1"/>
                </a:solidFill>
                <a:latin typeface="Arial" pitchFamily="34" charset="0"/>
              </a:defRPr>
            </a:lvl3pPr>
            <a:lvl4pPr marL="1600200" indent="-228600" eaLnBrk="0" hangingPunct="0">
              <a:spcBef>
                <a:spcPct val="20000"/>
              </a:spcBef>
              <a:defRPr sz="1600">
                <a:solidFill>
                  <a:schemeClr val="tx1"/>
                </a:solidFill>
                <a:latin typeface="Arial" pitchFamily="34" charset="0"/>
              </a:defRPr>
            </a:lvl4pPr>
            <a:lvl5pPr marL="2057400" indent="-228600" eaLnBrk="0" hangingPunct="0">
              <a:spcBef>
                <a:spcPct val="20000"/>
              </a:spcBef>
              <a:defRPr sz="1400">
                <a:solidFill>
                  <a:schemeClr val="tx1"/>
                </a:solidFill>
                <a:latin typeface="Arial" pitchFamily="34" charset="0"/>
              </a:defRPr>
            </a:lvl5pPr>
            <a:lvl6pPr marL="2514600" indent="-228600" eaLnBrk="0" fontAlgn="base" hangingPunct="0">
              <a:spcBef>
                <a:spcPct val="20000"/>
              </a:spcBef>
              <a:spcAft>
                <a:spcPct val="0"/>
              </a:spcAft>
              <a:defRPr sz="1400">
                <a:solidFill>
                  <a:schemeClr val="tx1"/>
                </a:solidFill>
                <a:latin typeface="Arial" pitchFamily="34" charset="0"/>
              </a:defRPr>
            </a:lvl6pPr>
            <a:lvl7pPr marL="2971800" indent="-228600" eaLnBrk="0" fontAlgn="base" hangingPunct="0">
              <a:spcBef>
                <a:spcPct val="20000"/>
              </a:spcBef>
              <a:spcAft>
                <a:spcPct val="0"/>
              </a:spcAft>
              <a:defRPr sz="1400">
                <a:solidFill>
                  <a:schemeClr val="tx1"/>
                </a:solidFill>
                <a:latin typeface="Arial" pitchFamily="34" charset="0"/>
              </a:defRPr>
            </a:lvl7pPr>
            <a:lvl8pPr marL="3429000" indent="-228600" eaLnBrk="0" fontAlgn="base" hangingPunct="0">
              <a:spcBef>
                <a:spcPct val="20000"/>
              </a:spcBef>
              <a:spcAft>
                <a:spcPct val="0"/>
              </a:spcAft>
              <a:defRPr sz="1400">
                <a:solidFill>
                  <a:schemeClr val="tx1"/>
                </a:solidFill>
                <a:latin typeface="Arial" pitchFamily="34" charset="0"/>
              </a:defRPr>
            </a:lvl8pPr>
            <a:lvl9pPr marL="3886200" indent="-228600" eaLnBrk="0" fontAlgn="base" hangingPunct="0">
              <a:spcBef>
                <a:spcPct val="20000"/>
              </a:spcBef>
              <a:spcAft>
                <a:spcPct val="0"/>
              </a:spcAft>
              <a:defRPr sz="1400">
                <a:solidFill>
                  <a:schemeClr val="tx1"/>
                </a:solidFill>
                <a:latin typeface="Arial" pitchFamily="34" charset="0"/>
              </a:defRPr>
            </a:lvl9pPr>
          </a:lstStyle>
          <a:p>
            <a:pPr eaLnBrk="1" hangingPunct="1">
              <a:spcBef>
                <a:spcPct val="0"/>
              </a:spcBef>
            </a:pPr>
            <a:r>
              <a:rPr lang="en-US" altLang="en-US" dirty="0">
                <a:solidFill>
                  <a:srgbClr val="0070C0"/>
                </a:solidFill>
                <a:latin typeface="Calibri" pitchFamily="34" charset="0"/>
                <a:cs typeface="Times New Roman" pitchFamily="18" charset="0"/>
              </a:rPr>
              <a:t>Monitoring ensures that the terms and conditions of the award are fulfilled.  Award monitoring is the responsibility of the grantee, Grants Office and Program Office.</a:t>
            </a:r>
          </a:p>
          <a:p>
            <a:pPr eaLnBrk="1" hangingPunct="1">
              <a:spcBef>
                <a:spcPct val="0"/>
              </a:spcBef>
            </a:pPr>
            <a:endParaRPr lang="en-US" altLang="en-US" dirty="0">
              <a:solidFill>
                <a:srgbClr val="0070C0"/>
              </a:solidFill>
              <a:latin typeface="Calibri" pitchFamily="34" charset="0"/>
              <a:cs typeface="Times New Roman" pitchFamily="18" charset="0"/>
            </a:endParaRPr>
          </a:p>
          <a:p>
            <a:pPr lvl="1" eaLnBrk="1" hangingPunct="1">
              <a:spcBef>
                <a:spcPct val="0"/>
              </a:spcBef>
              <a:buFont typeface="Arial" pitchFamily="34" charset="0"/>
              <a:buChar char="•"/>
            </a:pPr>
            <a:r>
              <a:rPr lang="en-US" altLang="en-US" dirty="0">
                <a:solidFill>
                  <a:srgbClr val="0070C0"/>
                </a:solidFill>
                <a:latin typeface="Calibri" pitchFamily="34" charset="0"/>
                <a:cs typeface="Times New Roman" pitchFamily="18" charset="0"/>
              </a:rPr>
              <a:t> Performance Progress reports (PPR) are coordinated with the Program Office</a:t>
            </a:r>
          </a:p>
          <a:p>
            <a:pPr lvl="2" eaLnBrk="1" hangingPunct="1">
              <a:spcBef>
                <a:spcPct val="0"/>
              </a:spcBef>
              <a:buFontTx/>
              <a:buChar char="•"/>
            </a:pPr>
            <a:r>
              <a:rPr lang="en-US" altLang="en-US" sz="2000" dirty="0">
                <a:solidFill>
                  <a:srgbClr val="0070C0"/>
                </a:solidFill>
                <a:latin typeface="Calibri" pitchFamily="34" charset="0"/>
                <a:cs typeface="Times New Roman" pitchFamily="18" charset="0"/>
              </a:rPr>
              <a:t>Schedule of report submission is identified in the award as a term and  </a:t>
            </a:r>
            <a:br>
              <a:rPr lang="en-US" altLang="en-US" sz="2000" dirty="0">
                <a:solidFill>
                  <a:srgbClr val="0070C0"/>
                </a:solidFill>
                <a:latin typeface="Calibri" pitchFamily="34" charset="0"/>
                <a:cs typeface="Times New Roman" pitchFamily="18" charset="0"/>
              </a:rPr>
            </a:br>
            <a:r>
              <a:rPr lang="en-US" altLang="en-US" sz="2000" dirty="0">
                <a:solidFill>
                  <a:srgbClr val="0070C0"/>
                </a:solidFill>
                <a:latin typeface="Calibri" pitchFamily="34" charset="0"/>
                <a:cs typeface="Times New Roman" pitchFamily="18" charset="0"/>
              </a:rPr>
              <a:t> condition</a:t>
            </a:r>
          </a:p>
          <a:p>
            <a:pPr lvl="1" eaLnBrk="1" hangingPunct="1">
              <a:spcBef>
                <a:spcPct val="0"/>
              </a:spcBef>
              <a:buFont typeface="Arial" pitchFamily="34" charset="0"/>
              <a:buChar char="•"/>
            </a:pPr>
            <a:r>
              <a:rPr lang="en-US" altLang="en-US" dirty="0">
                <a:solidFill>
                  <a:srgbClr val="0070C0"/>
                </a:solidFill>
                <a:latin typeface="Calibri" pitchFamily="34" charset="0"/>
                <a:cs typeface="Times New Roman" pitchFamily="18" charset="0"/>
              </a:rPr>
              <a:t> Federal Financial reports (FFR) are coordinated with the Grants Office </a:t>
            </a:r>
          </a:p>
          <a:p>
            <a:pPr eaLnBrk="1" hangingPunct="1">
              <a:spcBef>
                <a:spcPct val="0"/>
              </a:spcBef>
            </a:pPr>
            <a:r>
              <a:rPr lang="en-US" altLang="en-US" dirty="0">
                <a:solidFill>
                  <a:srgbClr val="0070C0"/>
                </a:solidFill>
                <a:latin typeface="Calibri" pitchFamily="34" charset="0"/>
                <a:cs typeface="Times New Roman" pitchFamily="18" charset="0"/>
              </a:rPr>
              <a:t>	Reporting Requirements – The SF-425 Federal Reports are due quarterly 	and the final SF-425 Full report is required within 90 days of the project  </a:t>
            </a:r>
            <a:br>
              <a:rPr lang="en-US" altLang="en-US" dirty="0">
                <a:solidFill>
                  <a:srgbClr val="0070C0"/>
                </a:solidFill>
                <a:latin typeface="Calibri" pitchFamily="34" charset="0"/>
                <a:cs typeface="Times New Roman" pitchFamily="18" charset="0"/>
              </a:rPr>
            </a:br>
            <a:r>
              <a:rPr lang="en-US" altLang="en-US" dirty="0">
                <a:solidFill>
                  <a:srgbClr val="0070C0"/>
                </a:solidFill>
                <a:latin typeface="Calibri" pitchFamily="34" charset="0"/>
                <a:cs typeface="Times New Roman" pitchFamily="18" charset="0"/>
              </a:rPr>
              <a:t>                end date.</a:t>
            </a:r>
          </a:p>
          <a:p>
            <a:pPr eaLnBrk="1" hangingPunct="1">
              <a:spcBef>
                <a:spcPct val="0"/>
              </a:spcBef>
            </a:pPr>
            <a:endParaRPr lang="en-US" altLang="en-US" dirty="0">
              <a:solidFill>
                <a:srgbClr val="0070C0"/>
              </a:solidFill>
              <a:latin typeface="Calibri" pitchFamily="34" charset="0"/>
              <a:cs typeface="Times New Roman" pitchFamily="18" charset="0"/>
            </a:endParaRPr>
          </a:p>
          <a:p>
            <a:pPr eaLnBrk="1" hangingPunct="1">
              <a:spcBef>
                <a:spcPct val="0"/>
              </a:spcBef>
            </a:pPr>
            <a:r>
              <a:rPr lang="en-US" altLang="en-US" dirty="0">
                <a:solidFill>
                  <a:srgbClr val="0070C0"/>
                </a:solidFill>
                <a:latin typeface="Calibri" pitchFamily="34" charset="0"/>
                <a:cs typeface="Times New Roman" pitchFamily="18" charset="0"/>
              </a:rPr>
              <a:t>Agency Review is reviewed by the Grants Management Specialist (GMS) – Prior to ASAP payment request being approved by the GMS.  All reports both PPR and FFR SF-425 must be submitted/accepted via grants online by the due dates.  Also, the non-federal share match of 2:1 must be met.</a:t>
            </a:r>
          </a:p>
        </p:txBody>
      </p:sp>
      <p:sp>
        <p:nvSpPr>
          <p:cNvPr id="2" name="Slide Number Placeholder 1"/>
          <p:cNvSpPr>
            <a:spLocks noGrp="1"/>
          </p:cNvSpPr>
          <p:nvPr>
            <p:ph type="sldNum" sz="quarter" idx="11"/>
          </p:nvPr>
        </p:nvSpPr>
        <p:spPr>
          <a:xfrm>
            <a:off x="6627628" y="6337004"/>
            <a:ext cx="2133600" cy="389233"/>
          </a:xfrm>
        </p:spPr>
        <p:txBody>
          <a:bodyPr/>
          <a:lstStyle/>
          <a:p>
            <a:pPr algn="r">
              <a:defRPr/>
            </a:pPr>
            <a:fld id="{FB873C50-3D47-4CE0-960A-879078F88596}" type="slidenum">
              <a:rPr lang="en-US" smtClean="0">
                <a:solidFill>
                  <a:srgbClr val="117CC5"/>
                </a:solidFill>
              </a:rPr>
              <a:pPr algn="r">
                <a:defRPr/>
              </a:pPr>
              <a:t>15</a:t>
            </a:fld>
            <a:endParaRPr lang="en-US" dirty="0">
              <a:solidFill>
                <a:srgbClr val="117CC5"/>
              </a:solidFill>
            </a:endParaRPr>
          </a:p>
        </p:txBody>
      </p:sp>
    </p:spTree>
  </p:cSld>
  <p:clrMapOvr>
    <a:masterClrMapping/>
  </p:clrMapOvr>
  <p:transition spd="med">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1"/>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u="sng" smtClean="0">
                <a:solidFill>
                  <a:srgbClr val="3366CC"/>
                </a:solidFill>
                <a:latin typeface="Calibri" pitchFamily="34" charset="0"/>
                <a:cs typeface="Times New Roman" pitchFamily="18" charset="0"/>
              </a:rPr>
              <a:t>Federal Financial Report</a:t>
            </a:r>
            <a:br>
              <a:rPr lang="en-US" altLang="en-US" b="1" u="sng" smtClean="0">
                <a:solidFill>
                  <a:srgbClr val="3366CC"/>
                </a:solidFill>
                <a:latin typeface="Calibri" pitchFamily="34" charset="0"/>
                <a:cs typeface="Times New Roman" pitchFamily="18" charset="0"/>
              </a:rPr>
            </a:br>
            <a:r>
              <a:rPr lang="en-US" altLang="en-US" b="1" u="sng" smtClean="0">
                <a:solidFill>
                  <a:srgbClr val="3366CC"/>
                </a:solidFill>
                <a:latin typeface="Calibri" pitchFamily="34" charset="0"/>
                <a:cs typeface="Times New Roman" pitchFamily="18" charset="0"/>
              </a:rPr>
              <a:t>SF425 </a:t>
            </a:r>
          </a:p>
        </p:txBody>
      </p:sp>
    </p:spTree>
  </p:cSld>
  <p:clrMapOvr>
    <a:masterClrMapping/>
  </p:clrMapOvr>
  <p:transition spd="med">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2"/>
          <p:cNvPicPr>
            <a:picLocks noChangeAspect="1" noChangeArrowheads="1"/>
          </p:cNvPicPr>
          <p:nvPr/>
        </p:nvPicPr>
        <p:blipFill>
          <a:blip r:embed="rId3">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3"/>
          <p:cNvSpPr>
            <a:spLocks noChangeArrowheads="1"/>
          </p:cNvSpPr>
          <p:nvPr/>
        </p:nvSpPr>
        <p:spPr bwMode="auto">
          <a:xfrm>
            <a:off x="290513" y="1887538"/>
            <a:ext cx="8659812" cy="646331"/>
          </a:xfrm>
          <a:prstGeom prst="rect">
            <a:avLst/>
          </a:prstGeom>
          <a:noFill/>
          <a:ln w="9525">
            <a:noFill/>
            <a:miter lim="800000"/>
            <a:headEnd/>
            <a:tailEnd/>
          </a:ln>
        </p:spPr>
        <p:txBody>
          <a:bodyPr>
            <a:spAutoFit/>
          </a:bodyPr>
          <a:lstStyle/>
          <a:p>
            <a:pPr lvl="5">
              <a:defRPr/>
            </a:pPr>
            <a:endParaRPr lang="en-US" dirty="0">
              <a:solidFill>
                <a:srgbClr val="0070C0"/>
              </a:solidFill>
              <a:latin typeface="Arial" charset="0"/>
            </a:endParaRPr>
          </a:p>
          <a:p>
            <a:pPr lvl="3">
              <a:buFont typeface="Arial" charset="0"/>
              <a:buChar char="•"/>
              <a:defRPr/>
            </a:pPr>
            <a:endParaRPr lang="en-US" dirty="0">
              <a:solidFill>
                <a:srgbClr val="0070C0"/>
              </a:solidFill>
              <a:latin typeface="Arial" charset="0"/>
            </a:endParaRPr>
          </a:p>
        </p:txBody>
      </p:sp>
      <p:pic>
        <p:nvPicPr>
          <p:cNvPr id="5" name="Picture 4" descr="FFR Report.jpg"/>
          <p:cNvPicPr>
            <a:picLocks noChangeAspect="1"/>
          </p:cNvPicPr>
          <p:nvPr/>
        </p:nvPicPr>
        <p:blipFill>
          <a:blip r:embed="rId4"/>
          <a:srcRect t="4000" r="2549" b="14001"/>
          <a:stretch>
            <a:fillRect/>
          </a:stretch>
        </p:blipFill>
        <p:spPr>
          <a:xfrm>
            <a:off x="1776413" y="1106488"/>
            <a:ext cx="5164137" cy="5622925"/>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1"/>
          </p:nvPr>
        </p:nvSpPr>
        <p:spPr/>
        <p:txBody>
          <a:bodyPr/>
          <a:lstStyle/>
          <a:p>
            <a:pPr algn="r">
              <a:defRPr/>
            </a:pPr>
            <a:fld id="{FB873C50-3D47-4CE0-960A-879078F88596}" type="slidenum">
              <a:rPr lang="en-US" smtClean="0">
                <a:solidFill>
                  <a:srgbClr val="117CC5"/>
                </a:solidFill>
              </a:rPr>
              <a:pPr algn="r">
                <a:defRPr/>
              </a:pPr>
              <a:t>17</a:t>
            </a:fld>
            <a:endParaRPr lang="en-US">
              <a:solidFill>
                <a:srgbClr val="117CC5"/>
              </a:solidFill>
            </a:endParaRPr>
          </a:p>
        </p:txBody>
      </p:sp>
    </p:spTree>
  </p:cSld>
  <p:clrMapOvr>
    <a:masterClrMapping/>
  </p:clrMapOvr>
  <p:transition spd="med">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le 1"/>
          <p:cNvSpPr>
            <a:spLocks noGrp="1"/>
          </p:cNvSpPr>
          <p:nvPr>
            <p:ph type="title" idx="4294967295"/>
          </p:nvPr>
        </p:nvSpPr>
        <p:spPr bwMode="auto">
          <a:xfrm>
            <a:off x="641350" y="998538"/>
            <a:ext cx="7467600" cy="5794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2400" b="1" i="1" u="sng" smtClean="0">
                <a:solidFill>
                  <a:srgbClr val="3366CC"/>
                </a:solidFill>
                <a:latin typeface="Calibri" pitchFamily="34" charset="0"/>
                <a:cs typeface="Times New Roman" pitchFamily="18" charset="0"/>
              </a:rPr>
              <a:t>GENERAL INFORMATION </a:t>
            </a:r>
          </a:p>
        </p:txBody>
      </p:sp>
      <p:sp>
        <p:nvSpPr>
          <p:cNvPr id="200707" name="Content Placeholder 2"/>
          <p:cNvSpPr>
            <a:spLocks noGrp="1"/>
          </p:cNvSpPr>
          <p:nvPr>
            <p:ph idx="1"/>
          </p:nvPr>
        </p:nvSpPr>
        <p:spPr>
          <a:xfrm>
            <a:off x="381000" y="1716088"/>
            <a:ext cx="7696200" cy="3976687"/>
          </a:xfrm>
        </p:spPr>
        <p:txBody>
          <a:bodyPr/>
          <a:lstStyle/>
          <a:p>
            <a:pPr marL="457200" indent="-457200">
              <a:buFontTx/>
              <a:buAutoNum type="arabicPeriod"/>
            </a:pPr>
            <a:r>
              <a:rPr lang="en-US" altLang="en-US" smtClean="0">
                <a:solidFill>
                  <a:srgbClr val="3366CC"/>
                </a:solidFill>
                <a:latin typeface="Calibri" pitchFamily="34" charset="0"/>
                <a:cs typeface="Times New Roman" pitchFamily="18" charset="0"/>
              </a:rPr>
              <a:t>FEDERAL AGENCY AND ORGANIZATIONAL ELEMENT TO WHICH REPORT IS SUBMITTED</a:t>
            </a:r>
          </a:p>
          <a:p>
            <a:pPr marL="457200" indent="-457200">
              <a:buFontTx/>
              <a:buAutoNum type="arabicPeriod"/>
            </a:pPr>
            <a:endParaRPr lang="en-US" altLang="en-US" smtClean="0">
              <a:solidFill>
                <a:srgbClr val="3366CC"/>
              </a:solidFill>
              <a:latin typeface="Calibri" pitchFamily="34" charset="0"/>
              <a:cs typeface="Times New Roman" pitchFamily="18" charset="0"/>
            </a:endParaRPr>
          </a:p>
          <a:p>
            <a:pPr marL="457200" indent="-457200">
              <a:buFontTx/>
              <a:buAutoNum type="arabicPeriod"/>
            </a:pPr>
            <a:r>
              <a:rPr lang="en-US" altLang="en-US" smtClean="0">
                <a:solidFill>
                  <a:srgbClr val="3366CC"/>
                </a:solidFill>
                <a:latin typeface="Calibri" pitchFamily="34" charset="0"/>
                <a:cs typeface="Times New Roman" pitchFamily="18" charset="0"/>
              </a:rPr>
              <a:t>FEDERAL GRANT OR OTHER IDENTIFYING NUMBER ASSIGNED BY THE FEDERAL  AGENCY</a:t>
            </a:r>
          </a:p>
          <a:p>
            <a:pPr marL="457200" indent="-457200">
              <a:buFontTx/>
              <a:buAutoNum type="arabicPeriod"/>
            </a:pPr>
            <a:endParaRPr lang="en-US" altLang="en-US" smtClean="0">
              <a:solidFill>
                <a:srgbClr val="3366CC"/>
              </a:solidFill>
              <a:latin typeface="Calibri" pitchFamily="34" charset="0"/>
              <a:cs typeface="Times New Roman" pitchFamily="18" charset="0"/>
            </a:endParaRPr>
          </a:p>
          <a:p>
            <a:pPr marL="457200" indent="-457200">
              <a:buFontTx/>
              <a:buAutoNum type="arabicPeriod"/>
            </a:pPr>
            <a:r>
              <a:rPr lang="en-US" altLang="en-US" smtClean="0">
                <a:solidFill>
                  <a:srgbClr val="3366CC"/>
                </a:solidFill>
                <a:latin typeface="Calibri" pitchFamily="34" charset="0"/>
                <a:cs typeface="Times New Roman" pitchFamily="18" charset="0"/>
              </a:rPr>
              <a:t>RECIPIENT ORGANIZATION – NAME AND COMPLETE  ADDRESS INCLUDING ZIP CODE</a:t>
            </a:r>
          </a:p>
          <a:p>
            <a:pPr marL="457200" indent="-457200">
              <a:buFontTx/>
              <a:buAutoNum type="arabicPeriod"/>
            </a:pPr>
            <a:endParaRPr lang="en-US" altLang="en-US" smtClean="0">
              <a:solidFill>
                <a:srgbClr val="3366CC"/>
              </a:solidFill>
              <a:latin typeface="Calibri" pitchFamily="34" charset="0"/>
              <a:cs typeface="Times New Roman" pitchFamily="18" charset="0"/>
            </a:endParaRPr>
          </a:p>
          <a:p>
            <a:pPr marL="457200" indent="-457200">
              <a:buFontTx/>
              <a:buAutoNum type="arabicPeriod"/>
            </a:pPr>
            <a:r>
              <a:rPr lang="en-US" altLang="en-US" smtClean="0">
                <a:solidFill>
                  <a:srgbClr val="3366CC"/>
                </a:solidFill>
                <a:latin typeface="Calibri" pitchFamily="34" charset="0"/>
                <a:cs typeface="Times New Roman" pitchFamily="18" charset="0"/>
              </a:rPr>
              <a:t> 4a. DUNS NUMBER</a:t>
            </a:r>
          </a:p>
          <a:p>
            <a:pPr marL="457200" indent="-457200"/>
            <a:r>
              <a:rPr lang="en-US" altLang="en-US" smtClean="0">
                <a:solidFill>
                  <a:srgbClr val="3366CC"/>
                </a:solidFill>
                <a:latin typeface="Calibri" pitchFamily="34" charset="0"/>
                <a:cs typeface="Times New Roman" pitchFamily="18" charset="0"/>
              </a:rPr>
              <a:t>         4b. EIN</a:t>
            </a:r>
          </a:p>
          <a:p>
            <a:pPr marL="457200" indent="-457200">
              <a:buFont typeface="Wingdings" pitchFamily="2" charset="2"/>
              <a:buNone/>
            </a:pPr>
            <a:endParaRPr lang="en-US" altLang="en-US" smtClean="0">
              <a:solidFill>
                <a:srgbClr val="3366CC"/>
              </a:solidFill>
              <a:latin typeface="Times New Roman" pitchFamily="18" charset="0"/>
              <a:cs typeface="Times New Roman" pitchFamily="18" charset="0"/>
            </a:endParaRPr>
          </a:p>
        </p:txBody>
      </p:sp>
      <p:sp>
        <p:nvSpPr>
          <p:cNvPr id="2" name="Slide Number Placeholder 1"/>
          <p:cNvSpPr>
            <a:spLocks noGrp="1"/>
          </p:cNvSpPr>
          <p:nvPr>
            <p:ph type="sldNum" sz="quarter" idx="11"/>
          </p:nvPr>
        </p:nvSpPr>
        <p:spPr/>
        <p:txBody>
          <a:bodyPr/>
          <a:lstStyle/>
          <a:p>
            <a:pPr algn="r">
              <a:defRPr/>
            </a:pPr>
            <a:fld id="{FE24EB98-B2F3-4799-8419-9CE545A2183B}" type="slidenum">
              <a:rPr lang="en-US" smtClean="0">
                <a:solidFill>
                  <a:srgbClr val="117CC5"/>
                </a:solidFill>
              </a:rPr>
              <a:pPr algn="r">
                <a:defRPr/>
              </a:pPr>
              <a:t>18</a:t>
            </a:fld>
            <a:endParaRPr lang="en-US" dirty="0">
              <a:solidFill>
                <a:srgbClr val="117CC5"/>
              </a:solidFill>
            </a:endParaRPr>
          </a:p>
        </p:txBody>
      </p:sp>
    </p:spTree>
  </p:cSld>
  <p:clrMapOvr>
    <a:masterClrMapping/>
  </p:clrMapOvr>
  <p:transition spd="med">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itle 1"/>
          <p:cNvSpPr>
            <a:spLocks noGrp="1"/>
          </p:cNvSpPr>
          <p:nvPr>
            <p:ph type="title" idx="4294967295"/>
          </p:nvPr>
        </p:nvSpPr>
        <p:spPr bwMode="auto">
          <a:xfrm>
            <a:off x="530225" y="920750"/>
            <a:ext cx="7467600" cy="8683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2400" b="1" u="sng" smtClean="0">
                <a:solidFill>
                  <a:srgbClr val="3366CC"/>
                </a:solidFill>
                <a:latin typeface="Calibri" pitchFamily="34" charset="0"/>
                <a:cs typeface="Times New Roman" pitchFamily="18" charset="0"/>
              </a:rPr>
              <a:t>GENERAL INFORMATION CONTINUED</a:t>
            </a:r>
            <a:endParaRPr lang="en-US" altLang="en-US" sz="2400" u="sng" smtClean="0">
              <a:solidFill>
                <a:srgbClr val="3366CC"/>
              </a:solidFill>
              <a:latin typeface="Calibri" pitchFamily="34" charset="0"/>
              <a:cs typeface="Times New Roman" pitchFamily="18" charset="0"/>
            </a:endParaRPr>
          </a:p>
        </p:txBody>
      </p:sp>
      <p:sp>
        <p:nvSpPr>
          <p:cNvPr id="202755" name="Content Placeholder 2"/>
          <p:cNvSpPr>
            <a:spLocks noGrp="1"/>
          </p:cNvSpPr>
          <p:nvPr>
            <p:ph idx="1"/>
          </p:nvPr>
        </p:nvSpPr>
        <p:spPr>
          <a:xfrm>
            <a:off x="473075" y="1831975"/>
            <a:ext cx="7848600" cy="4714875"/>
          </a:xfrm>
        </p:spPr>
        <p:txBody>
          <a:bodyPr/>
          <a:lstStyle/>
          <a:p>
            <a:pPr>
              <a:defRPr/>
            </a:pPr>
            <a:r>
              <a:rPr lang="en-US" altLang="en-US" sz="2200" dirty="0" smtClean="0">
                <a:solidFill>
                  <a:srgbClr val="3366CC"/>
                </a:solidFill>
                <a:latin typeface="Calibri" pitchFamily="34" charset="0"/>
                <a:cs typeface="Times New Roman" pitchFamily="18" charset="0"/>
              </a:rPr>
              <a:t>5.  </a:t>
            </a:r>
            <a:r>
              <a:rPr lang="en-US" altLang="en-US" dirty="0" smtClean="0">
                <a:solidFill>
                  <a:srgbClr val="3366CC"/>
                </a:solidFill>
                <a:latin typeface="Calibri" pitchFamily="34" charset="0"/>
                <a:cs typeface="Times New Roman" pitchFamily="18" charset="0"/>
              </a:rPr>
              <a:t>RECIPIENT ACCOUNT NUMBER OR IDENTIFYING NUMBER</a:t>
            </a:r>
          </a:p>
          <a:p>
            <a:pPr>
              <a:buFont typeface="Wingdings" pitchFamily="2" charset="2"/>
              <a:buNone/>
              <a:defRPr/>
            </a:pPr>
            <a:endParaRPr lang="en-US" altLang="en-US" dirty="0" smtClean="0">
              <a:solidFill>
                <a:srgbClr val="3366CC"/>
              </a:solidFill>
              <a:latin typeface="Calibri" pitchFamily="34" charset="0"/>
              <a:cs typeface="Times New Roman" pitchFamily="18" charset="0"/>
            </a:endParaRPr>
          </a:p>
          <a:p>
            <a:pPr>
              <a:defRPr/>
            </a:pPr>
            <a:r>
              <a:rPr lang="en-US" altLang="en-US" dirty="0" smtClean="0">
                <a:solidFill>
                  <a:srgbClr val="3366CC"/>
                </a:solidFill>
                <a:latin typeface="Calibri" pitchFamily="34" charset="0"/>
                <a:cs typeface="Times New Roman" pitchFamily="18" charset="0"/>
              </a:rPr>
              <a:t>6.  REPORT TYPE – Quarterly; Semi-Annual; Annual; Final</a:t>
            </a:r>
          </a:p>
          <a:p>
            <a:pPr>
              <a:buFont typeface="Wingdings" pitchFamily="2" charset="2"/>
              <a:buNone/>
              <a:defRPr/>
            </a:pPr>
            <a:endParaRPr lang="en-US" altLang="en-US" dirty="0" smtClean="0">
              <a:solidFill>
                <a:srgbClr val="3366CC"/>
              </a:solidFill>
              <a:latin typeface="Calibri" pitchFamily="34" charset="0"/>
              <a:cs typeface="Times New Roman" pitchFamily="18" charset="0"/>
            </a:endParaRPr>
          </a:p>
          <a:p>
            <a:pPr marL="457200" indent="-457200">
              <a:buFontTx/>
              <a:buAutoNum type="arabicPeriod" startAt="7"/>
              <a:defRPr/>
            </a:pPr>
            <a:r>
              <a:rPr lang="en-US" altLang="en-US" dirty="0" smtClean="0">
                <a:solidFill>
                  <a:srgbClr val="3366CC"/>
                </a:solidFill>
                <a:latin typeface="Calibri" pitchFamily="34" charset="0"/>
                <a:cs typeface="Times New Roman" pitchFamily="18" charset="0"/>
              </a:rPr>
              <a:t>BASIS OF ACCOUNTING – Cash or Accrual</a:t>
            </a:r>
            <a:br>
              <a:rPr lang="en-US" altLang="en-US" dirty="0" smtClean="0">
                <a:solidFill>
                  <a:srgbClr val="3366CC"/>
                </a:solidFill>
                <a:latin typeface="Calibri" pitchFamily="34" charset="0"/>
                <a:cs typeface="Times New Roman" pitchFamily="18" charset="0"/>
              </a:rPr>
            </a:br>
            <a:r>
              <a:rPr lang="en-US" altLang="en-US" sz="1600" dirty="0" smtClean="0">
                <a:solidFill>
                  <a:srgbClr val="3366CC"/>
                </a:solidFill>
                <a:latin typeface="Calibri" pitchFamily="34" charset="0"/>
                <a:cs typeface="Times New Roman" pitchFamily="18" charset="0"/>
              </a:rPr>
              <a:t>(Cash basis refers to accounting method in which expenses are recorded when they are paid. For Accrual basis, expenses are recorded when incurred.)</a:t>
            </a:r>
          </a:p>
          <a:p>
            <a:pPr>
              <a:buFontTx/>
              <a:buAutoNum type="arabicPeriod" startAt="7"/>
              <a:defRPr/>
            </a:pPr>
            <a:endParaRPr lang="en-US" altLang="en-US" sz="1600" dirty="0" smtClean="0">
              <a:solidFill>
                <a:srgbClr val="3366CC"/>
              </a:solidFill>
              <a:latin typeface="Calibri" pitchFamily="34" charset="0"/>
              <a:cs typeface="Times New Roman" pitchFamily="18" charset="0"/>
            </a:endParaRPr>
          </a:p>
          <a:p>
            <a:pPr>
              <a:defRPr/>
            </a:pPr>
            <a:r>
              <a:rPr lang="en-US" altLang="en-US" dirty="0" smtClean="0">
                <a:solidFill>
                  <a:srgbClr val="3366CC"/>
                </a:solidFill>
                <a:latin typeface="Calibri" pitchFamily="34" charset="0"/>
                <a:cs typeface="Times New Roman" pitchFamily="18" charset="0"/>
              </a:rPr>
              <a:t>8.  PROJECT/GRANT PERIOD (FROM DATE AND TO</a:t>
            </a:r>
          </a:p>
          <a:p>
            <a:pPr>
              <a:buFont typeface="Wingdings" pitchFamily="2" charset="2"/>
              <a:buNone/>
              <a:defRPr/>
            </a:pPr>
            <a:r>
              <a:rPr lang="en-US" altLang="en-US" dirty="0" smtClean="0">
                <a:solidFill>
                  <a:srgbClr val="3366CC"/>
                </a:solidFill>
                <a:latin typeface="Calibri" pitchFamily="34" charset="0"/>
                <a:cs typeface="Times New Roman" pitchFamily="18" charset="0"/>
              </a:rPr>
              <a:t>       DATE)</a:t>
            </a:r>
          </a:p>
          <a:p>
            <a:pPr>
              <a:buFont typeface="Wingdings" pitchFamily="2" charset="2"/>
              <a:buNone/>
              <a:defRPr/>
            </a:pPr>
            <a:endParaRPr lang="en-US" altLang="en-US" dirty="0" smtClean="0">
              <a:solidFill>
                <a:srgbClr val="3366CC"/>
              </a:solidFill>
              <a:latin typeface="Calibri" pitchFamily="34" charset="0"/>
              <a:cs typeface="Times New Roman" pitchFamily="18" charset="0"/>
            </a:endParaRPr>
          </a:p>
          <a:p>
            <a:pPr>
              <a:defRPr/>
            </a:pPr>
            <a:r>
              <a:rPr lang="en-US" altLang="en-US" dirty="0" smtClean="0">
                <a:solidFill>
                  <a:srgbClr val="3366CC"/>
                </a:solidFill>
                <a:latin typeface="Calibri" pitchFamily="34" charset="0"/>
                <a:cs typeface="Times New Roman" pitchFamily="18" charset="0"/>
              </a:rPr>
              <a:t>9.  REPORTING PERIOD END DATE</a:t>
            </a:r>
          </a:p>
          <a:p>
            <a:pPr>
              <a:buFont typeface="Wingdings" pitchFamily="2" charset="2"/>
              <a:buNone/>
              <a:defRPr/>
            </a:pPr>
            <a:endParaRPr lang="en-US" altLang="en-US" sz="2200" dirty="0" smtClean="0">
              <a:solidFill>
                <a:srgbClr val="3366CC"/>
              </a:solidFill>
              <a:latin typeface="Times New Roman" pitchFamily="18" charset="0"/>
              <a:cs typeface="Times New Roman" pitchFamily="18" charset="0"/>
            </a:endParaRPr>
          </a:p>
        </p:txBody>
      </p:sp>
      <p:sp>
        <p:nvSpPr>
          <p:cNvPr id="20173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20000"/>
              </a:spcBef>
              <a:defRPr sz="20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a:solidFill>
                  <a:schemeClr val="tx1"/>
                </a:solidFill>
                <a:latin typeface="Arial" pitchFamily="34" charset="0"/>
              </a:defRPr>
            </a:lvl3pPr>
            <a:lvl4pPr marL="1600200" indent="-228600" eaLnBrk="0" hangingPunct="0">
              <a:spcBef>
                <a:spcPct val="20000"/>
              </a:spcBef>
              <a:defRPr sz="1600">
                <a:solidFill>
                  <a:schemeClr val="tx1"/>
                </a:solidFill>
                <a:latin typeface="Arial" pitchFamily="34" charset="0"/>
              </a:defRPr>
            </a:lvl4pPr>
            <a:lvl5pPr marL="2057400" indent="-228600" eaLnBrk="0" hangingPunct="0">
              <a:spcBef>
                <a:spcPct val="20000"/>
              </a:spcBef>
              <a:defRPr sz="1400">
                <a:solidFill>
                  <a:schemeClr val="tx1"/>
                </a:solidFill>
                <a:latin typeface="Arial" pitchFamily="34" charset="0"/>
              </a:defRPr>
            </a:lvl5pPr>
            <a:lvl6pPr marL="2514600" indent="-228600" eaLnBrk="0" fontAlgn="base" hangingPunct="0">
              <a:spcBef>
                <a:spcPct val="20000"/>
              </a:spcBef>
              <a:spcAft>
                <a:spcPct val="0"/>
              </a:spcAft>
              <a:defRPr sz="1400">
                <a:solidFill>
                  <a:schemeClr val="tx1"/>
                </a:solidFill>
                <a:latin typeface="Arial" pitchFamily="34" charset="0"/>
              </a:defRPr>
            </a:lvl6pPr>
            <a:lvl7pPr marL="2971800" indent="-228600" eaLnBrk="0" fontAlgn="base" hangingPunct="0">
              <a:spcBef>
                <a:spcPct val="20000"/>
              </a:spcBef>
              <a:spcAft>
                <a:spcPct val="0"/>
              </a:spcAft>
              <a:defRPr sz="1400">
                <a:solidFill>
                  <a:schemeClr val="tx1"/>
                </a:solidFill>
                <a:latin typeface="Arial" pitchFamily="34" charset="0"/>
              </a:defRPr>
            </a:lvl7pPr>
            <a:lvl8pPr marL="3429000" indent="-228600" eaLnBrk="0" fontAlgn="base" hangingPunct="0">
              <a:spcBef>
                <a:spcPct val="20000"/>
              </a:spcBef>
              <a:spcAft>
                <a:spcPct val="0"/>
              </a:spcAft>
              <a:defRPr sz="1400">
                <a:solidFill>
                  <a:schemeClr val="tx1"/>
                </a:solidFill>
                <a:latin typeface="Arial" pitchFamily="34" charset="0"/>
              </a:defRPr>
            </a:lvl8pPr>
            <a:lvl9pPr marL="3886200" indent="-228600" eaLnBrk="0" fontAlgn="base" hangingPunct="0">
              <a:spcBef>
                <a:spcPct val="20000"/>
              </a:spcBef>
              <a:spcAft>
                <a:spcPct val="0"/>
              </a:spcAft>
              <a:defRPr sz="1400">
                <a:solidFill>
                  <a:schemeClr val="tx1"/>
                </a:solidFill>
                <a:latin typeface="Arial" pitchFamily="34" charset="0"/>
              </a:defRPr>
            </a:lvl9pPr>
          </a:lstStyle>
          <a:p>
            <a:pPr algn="r" eaLnBrk="1" hangingPunct="1">
              <a:spcBef>
                <a:spcPct val="0"/>
              </a:spcBef>
            </a:pPr>
            <a:fld id="{06C85D91-4C5A-4858-9A51-F09A5FF39AAE}" type="slidenum">
              <a:rPr lang="en-US" altLang="en-US" sz="1800" smtClean="0">
                <a:solidFill>
                  <a:srgbClr val="117CC5"/>
                </a:solidFill>
              </a:rPr>
              <a:pPr algn="r" eaLnBrk="1" hangingPunct="1">
                <a:spcBef>
                  <a:spcPct val="0"/>
                </a:spcBef>
              </a:pPr>
              <a:t>19</a:t>
            </a:fld>
            <a:endParaRPr lang="en-US" altLang="en-US" sz="1800" smtClean="0">
              <a:solidFill>
                <a:srgbClr val="117CC5"/>
              </a:solidFill>
            </a:endParaRPr>
          </a:p>
        </p:txBody>
      </p:sp>
    </p:spTree>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2313" y="1708150"/>
            <a:ext cx="7915275" cy="4533900"/>
          </a:xfrm>
        </p:spPr>
        <p:txBody>
          <a:bodyPr/>
          <a:lstStyle/>
          <a:p>
            <a:pPr marL="457200" indent="-457200">
              <a:buFont typeface="Arial" panose="020B0604020202020204" pitchFamily="34" charset="0"/>
              <a:buChar char="•"/>
              <a:defRPr/>
            </a:pPr>
            <a:r>
              <a:rPr lang="en-US" altLang="en-US" dirty="0" smtClean="0">
                <a:solidFill>
                  <a:srgbClr val="117CC5"/>
                </a:solidFill>
                <a:latin typeface="Calibri" panose="020F0502020204030204" pitchFamily="34" charset="0"/>
              </a:rPr>
              <a:t>Arlene Simpson Porter – Director, Grants Management Division </a:t>
            </a:r>
          </a:p>
          <a:p>
            <a:pPr marL="0" indent="0">
              <a:defRPr/>
            </a:pPr>
            <a:r>
              <a:rPr lang="en-US" altLang="en-US" dirty="0" smtClean="0">
                <a:solidFill>
                  <a:srgbClr val="117CC5"/>
                </a:solidFill>
                <a:latin typeface="Calibri" panose="020F0502020204030204" pitchFamily="34" charset="0"/>
              </a:rPr>
              <a:t>             </a:t>
            </a:r>
            <a:r>
              <a:rPr lang="en-US" altLang="en-US" u="sng" dirty="0" smtClean="0">
                <a:solidFill>
                  <a:srgbClr val="117CC5"/>
                </a:solidFill>
                <a:latin typeface="Calibri" panose="020F0502020204030204" pitchFamily="34" charset="0"/>
              </a:rPr>
              <a:t>Arlene.S.Porter@noaa.gov</a:t>
            </a:r>
            <a:r>
              <a:rPr lang="en-US" altLang="en-US" dirty="0" smtClean="0">
                <a:solidFill>
                  <a:srgbClr val="117CC5"/>
                </a:solidFill>
                <a:latin typeface="Calibri" panose="020F0502020204030204" pitchFamily="34" charset="0"/>
              </a:rPr>
              <a:t>, 301-628-1314</a:t>
            </a:r>
          </a:p>
          <a:p>
            <a:pPr marL="0" indent="0">
              <a:defRPr/>
            </a:pPr>
            <a:endParaRPr lang="en-US" altLang="en-US" dirty="0" smtClean="0">
              <a:solidFill>
                <a:srgbClr val="117CC5"/>
              </a:solidFill>
              <a:latin typeface="Calibri" panose="020F0502020204030204" pitchFamily="34" charset="0"/>
            </a:endParaRPr>
          </a:p>
          <a:p>
            <a:pPr>
              <a:buFont typeface="Arial" panose="020B0604020202020204" pitchFamily="34" charset="0"/>
              <a:buChar char="•"/>
              <a:defRPr/>
            </a:pPr>
            <a:r>
              <a:rPr lang="en-US" altLang="en-US" dirty="0" smtClean="0">
                <a:solidFill>
                  <a:srgbClr val="117CC5"/>
                </a:solidFill>
                <a:latin typeface="Calibri" panose="020F0502020204030204" pitchFamily="34" charset="0"/>
              </a:rPr>
              <a:t>   Debbie Chen – Branch Chief for ITA Grants Programs </a:t>
            </a:r>
          </a:p>
          <a:p>
            <a:pPr marL="0" indent="0">
              <a:defRPr/>
            </a:pPr>
            <a:r>
              <a:rPr lang="en-US" altLang="en-US" dirty="0" smtClean="0">
                <a:solidFill>
                  <a:srgbClr val="117CC5"/>
                </a:solidFill>
                <a:latin typeface="Calibri" panose="020F0502020204030204" pitchFamily="34" charset="0"/>
              </a:rPr>
              <a:t>             </a:t>
            </a:r>
            <a:r>
              <a:rPr lang="en-US" altLang="en-US" u="sng" dirty="0" smtClean="0">
                <a:solidFill>
                  <a:srgbClr val="117CC5"/>
                </a:solidFill>
                <a:latin typeface="Calibri" panose="020F0502020204030204" pitchFamily="34" charset="0"/>
              </a:rPr>
              <a:t>Debbie.Chen@noaa.gov</a:t>
            </a:r>
            <a:r>
              <a:rPr lang="en-US" altLang="en-US" dirty="0" smtClean="0">
                <a:solidFill>
                  <a:srgbClr val="117CC5"/>
                </a:solidFill>
                <a:latin typeface="Calibri" panose="020F0502020204030204" pitchFamily="34" charset="0"/>
              </a:rPr>
              <a:t>, 301-628-1313</a:t>
            </a:r>
          </a:p>
          <a:p>
            <a:pPr marL="0" indent="0">
              <a:defRPr/>
            </a:pPr>
            <a:endParaRPr lang="en-US" altLang="en-US" dirty="0" smtClean="0">
              <a:solidFill>
                <a:srgbClr val="117CC5"/>
              </a:solidFill>
              <a:latin typeface="Calibri" panose="020F0502020204030204" pitchFamily="34" charset="0"/>
            </a:endParaRPr>
          </a:p>
          <a:p>
            <a:pPr>
              <a:buFont typeface="Arial" panose="020B0604020202020204" pitchFamily="34" charset="0"/>
              <a:buChar char="•"/>
              <a:defRPr/>
            </a:pPr>
            <a:r>
              <a:rPr lang="en-US" altLang="en-US" dirty="0" smtClean="0">
                <a:solidFill>
                  <a:srgbClr val="117CC5"/>
                </a:solidFill>
                <a:latin typeface="Calibri" panose="020F0502020204030204" pitchFamily="34" charset="0"/>
              </a:rPr>
              <a:t>  Janet Johnson Russell –  Grants Officer for ITA Grants Programs </a:t>
            </a:r>
          </a:p>
          <a:p>
            <a:pPr marL="0" indent="0">
              <a:defRPr/>
            </a:pPr>
            <a:r>
              <a:rPr lang="en-US" altLang="en-US" dirty="0" smtClean="0">
                <a:solidFill>
                  <a:srgbClr val="117CC5"/>
                </a:solidFill>
                <a:latin typeface="Calibri" panose="020F0502020204030204" pitchFamily="34" charset="0"/>
              </a:rPr>
              <a:t>             </a:t>
            </a:r>
            <a:r>
              <a:rPr lang="en-US" altLang="en-US" u="sng" dirty="0" smtClean="0">
                <a:solidFill>
                  <a:srgbClr val="117CC5"/>
                </a:solidFill>
                <a:latin typeface="Calibri" panose="020F0502020204030204" pitchFamily="34" charset="0"/>
              </a:rPr>
              <a:t>Janet.J.Russell@noaa.gov</a:t>
            </a:r>
            <a:r>
              <a:rPr lang="en-US" altLang="en-US" dirty="0" smtClean="0">
                <a:solidFill>
                  <a:srgbClr val="117CC5"/>
                </a:solidFill>
                <a:latin typeface="Calibri" panose="020F0502020204030204" pitchFamily="34" charset="0"/>
              </a:rPr>
              <a:t> , 301-628-1318</a:t>
            </a:r>
          </a:p>
          <a:p>
            <a:pPr marL="0" indent="0">
              <a:defRPr/>
            </a:pPr>
            <a:endParaRPr lang="en-US" altLang="en-US" dirty="0" smtClean="0">
              <a:solidFill>
                <a:srgbClr val="117CC5"/>
              </a:solidFill>
              <a:latin typeface="Calibri" panose="020F0502020204030204" pitchFamily="34" charset="0"/>
            </a:endParaRPr>
          </a:p>
          <a:p>
            <a:pPr>
              <a:buFont typeface="Arial" panose="020B0604020202020204" pitchFamily="34" charset="0"/>
              <a:buChar char="•"/>
              <a:defRPr/>
            </a:pPr>
            <a:r>
              <a:rPr lang="en-US" altLang="en-US" dirty="0" smtClean="0">
                <a:solidFill>
                  <a:srgbClr val="117CC5"/>
                </a:solidFill>
                <a:latin typeface="Calibri" panose="020F0502020204030204" pitchFamily="34" charset="0"/>
              </a:rPr>
              <a:t>   Lamar  </a:t>
            </a:r>
            <a:r>
              <a:rPr lang="en-US" altLang="en-US" dirty="0" err="1" smtClean="0">
                <a:solidFill>
                  <a:srgbClr val="117CC5"/>
                </a:solidFill>
                <a:latin typeface="Calibri" panose="020F0502020204030204" pitchFamily="34" charset="0"/>
              </a:rPr>
              <a:t>Revis</a:t>
            </a:r>
            <a:r>
              <a:rPr lang="en-US" altLang="en-US" dirty="0" smtClean="0">
                <a:solidFill>
                  <a:srgbClr val="117CC5"/>
                </a:solidFill>
                <a:latin typeface="Calibri" panose="020F0502020204030204" pitchFamily="34" charset="0"/>
              </a:rPr>
              <a:t> – Grants Officer for ITA Grants Programs</a:t>
            </a:r>
          </a:p>
          <a:p>
            <a:pPr marL="0" indent="0">
              <a:defRPr/>
            </a:pPr>
            <a:r>
              <a:rPr lang="en-US" altLang="en-US" dirty="0" smtClean="0">
                <a:solidFill>
                  <a:srgbClr val="117CC5"/>
                </a:solidFill>
                <a:latin typeface="Calibri" panose="020F0502020204030204" pitchFamily="34" charset="0"/>
              </a:rPr>
              <a:t>              (Effective  10/01/2015 )</a:t>
            </a:r>
          </a:p>
          <a:p>
            <a:pPr marL="0" indent="0">
              <a:defRPr/>
            </a:pPr>
            <a:r>
              <a:rPr lang="en-US" altLang="en-US" dirty="0" smtClean="0">
                <a:solidFill>
                  <a:srgbClr val="117CC5"/>
                </a:solidFill>
                <a:latin typeface="Calibri" panose="020F0502020204030204" pitchFamily="34" charset="0"/>
              </a:rPr>
              <a:t>              </a:t>
            </a:r>
            <a:r>
              <a:rPr lang="en-US" altLang="en-US" u="sng" dirty="0" smtClean="0">
                <a:solidFill>
                  <a:srgbClr val="117CC5"/>
                </a:solidFill>
                <a:latin typeface="Calibri" panose="020F0502020204030204" pitchFamily="34" charset="0"/>
              </a:rPr>
              <a:t>lamar.revis@noaa.gov</a:t>
            </a:r>
            <a:r>
              <a:rPr lang="en-US" altLang="en-US" dirty="0" smtClean="0">
                <a:solidFill>
                  <a:srgbClr val="117CC5"/>
                </a:solidFill>
                <a:latin typeface="Calibri" panose="020F0502020204030204" pitchFamily="34" charset="0"/>
              </a:rPr>
              <a:t>,  301-628-1308</a:t>
            </a:r>
            <a:endParaRPr lang="en-US" altLang="en-US" dirty="0">
              <a:solidFill>
                <a:srgbClr val="117CC5"/>
              </a:solidFill>
              <a:latin typeface="Calibri" panose="020F0502020204030204" pitchFamily="34" charset="0"/>
            </a:endParaRPr>
          </a:p>
        </p:txBody>
      </p:sp>
      <p:sp>
        <p:nvSpPr>
          <p:cNvPr id="184323" name="Rectangle 2"/>
          <p:cNvSpPr>
            <a:spLocks noChangeArrowheads="1"/>
          </p:cNvSpPr>
          <p:nvPr/>
        </p:nvSpPr>
        <p:spPr bwMode="auto">
          <a:xfrm>
            <a:off x="2286000" y="1033463"/>
            <a:ext cx="457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0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a:solidFill>
                  <a:schemeClr val="tx1"/>
                </a:solidFill>
                <a:latin typeface="Arial" pitchFamily="34" charset="0"/>
              </a:defRPr>
            </a:lvl3pPr>
            <a:lvl4pPr marL="1600200" indent="-228600" eaLnBrk="0" hangingPunct="0">
              <a:spcBef>
                <a:spcPct val="20000"/>
              </a:spcBef>
              <a:defRPr sz="1600">
                <a:solidFill>
                  <a:schemeClr val="tx1"/>
                </a:solidFill>
                <a:latin typeface="Arial" pitchFamily="34" charset="0"/>
              </a:defRPr>
            </a:lvl4pPr>
            <a:lvl5pPr marL="2057400" indent="-228600" eaLnBrk="0" hangingPunct="0">
              <a:spcBef>
                <a:spcPct val="20000"/>
              </a:spcBef>
              <a:defRPr sz="1400">
                <a:solidFill>
                  <a:schemeClr val="tx1"/>
                </a:solidFill>
                <a:latin typeface="Arial" pitchFamily="34" charset="0"/>
              </a:defRPr>
            </a:lvl5pPr>
            <a:lvl6pPr marL="2514600" indent="-228600" eaLnBrk="0" fontAlgn="base" hangingPunct="0">
              <a:spcBef>
                <a:spcPct val="20000"/>
              </a:spcBef>
              <a:spcAft>
                <a:spcPct val="0"/>
              </a:spcAft>
              <a:defRPr sz="1400">
                <a:solidFill>
                  <a:schemeClr val="tx1"/>
                </a:solidFill>
                <a:latin typeface="Arial" pitchFamily="34" charset="0"/>
              </a:defRPr>
            </a:lvl6pPr>
            <a:lvl7pPr marL="2971800" indent="-228600" eaLnBrk="0" fontAlgn="base" hangingPunct="0">
              <a:spcBef>
                <a:spcPct val="20000"/>
              </a:spcBef>
              <a:spcAft>
                <a:spcPct val="0"/>
              </a:spcAft>
              <a:defRPr sz="1400">
                <a:solidFill>
                  <a:schemeClr val="tx1"/>
                </a:solidFill>
                <a:latin typeface="Arial" pitchFamily="34" charset="0"/>
              </a:defRPr>
            </a:lvl7pPr>
            <a:lvl8pPr marL="3429000" indent="-228600" eaLnBrk="0" fontAlgn="base" hangingPunct="0">
              <a:spcBef>
                <a:spcPct val="20000"/>
              </a:spcBef>
              <a:spcAft>
                <a:spcPct val="0"/>
              </a:spcAft>
              <a:defRPr sz="1400">
                <a:solidFill>
                  <a:schemeClr val="tx1"/>
                </a:solidFill>
                <a:latin typeface="Arial" pitchFamily="34" charset="0"/>
              </a:defRPr>
            </a:lvl8pPr>
            <a:lvl9pPr marL="3886200" indent="-228600" eaLnBrk="0" fontAlgn="base" hangingPunct="0">
              <a:spcBef>
                <a:spcPct val="20000"/>
              </a:spcBef>
              <a:spcAft>
                <a:spcPct val="0"/>
              </a:spcAft>
              <a:defRPr sz="1400">
                <a:solidFill>
                  <a:schemeClr val="tx1"/>
                </a:solidFill>
                <a:latin typeface="Arial" pitchFamily="34" charset="0"/>
              </a:defRPr>
            </a:lvl9pPr>
          </a:lstStyle>
          <a:p>
            <a:pPr algn="ctr" eaLnBrk="1" hangingPunct="1">
              <a:spcBef>
                <a:spcPct val="0"/>
              </a:spcBef>
            </a:pPr>
            <a:r>
              <a:rPr lang="en-US" altLang="en-US" sz="1800" b="1" u="sng">
                <a:solidFill>
                  <a:srgbClr val="117CC5"/>
                </a:solidFill>
                <a:latin typeface="Calibri" pitchFamily="34" charset="0"/>
              </a:rPr>
              <a:t>Grants Management Division Contacts for ITA </a:t>
            </a:r>
          </a:p>
        </p:txBody>
      </p:sp>
      <p:sp>
        <p:nvSpPr>
          <p:cNvPr id="3" name="Slide Number Placeholder 2"/>
          <p:cNvSpPr>
            <a:spLocks noGrp="1"/>
          </p:cNvSpPr>
          <p:nvPr>
            <p:ph type="sldNum" sz="quarter" idx="11"/>
          </p:nvPr>
        </p:nvSpPr>
        <p:spPr/>
        <p:txBody>
          <a:bodyPr/>
          <a:lstStyle/>
          <a:p>
            <a:pPr algn="r">
              <a:defRPr/>
            </a:pPr>
            <a:fld id="{8362B1FD-3C66-477D-B690-9CC9FBACC05B}" type="slidenum">
              <a:rPr lang="en-US" smtClean="0">
                <a:solidFill>
                  <a:srgbClr val="117CC5"/>
                </a:solidFill>
              </a:rPr>
              <a:pPr algn="r">
                <a:defRPr/>
              </a:pPr>
              <a:t>2</a:t>
            </a:fld>
            <a:endParaRPr lang="en-US">
              <a:solidFill>
                <a:srgbClr val="117CC5"/>
              </a:solidFill>
            </a:endParaRPr>
          </a:p>
        </p:txBody>
      </p:sp>
    </p:spTree>
  </p:cSld>
  <p:clrMapOvr>
    <a:masterClrMapping/>
  </p:clrMapOvr>
  <p:transition spd="med">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449263" y="1192213"/>
            <a:ext cx="8272462" cy="679450"/>
          </a:xfrm>
          <a:prstGeom prst="rect">
            <a:avLst/>
          </a:prstGeom>
        </p:spPr>
        <p:txBody>
          <a:bodyPr>
            <a:normAutofit fontScale="90000"/>
          </a:bodyPr>
          <a:lstStyle/>
          <a:p>
            <a:pPr algn="ctr" eaLnBrk="1" fontAlgn="auto" hangingPunct="1">
              <a:spcAft>
                <a:spcPts val="0"/>
              </a:spcAft>
              <a:defRPr/>
            </a:pPr>
            <a:r>
              <a:rPr lang="en-US" sz="2700" b="1" u="sng" dirty="0" smtClean="0">
                <a:solidFill>
                  <a:srgbClr val="3366CC"/>
                </a:solidFill>
                <a:latin typeface="Calibri" panose="020F0502020204030204" pitchFamily="34" charset="0"/>
                <a:cs typeface="Times New Roman" pitchFamily="18" charset="0"/>
              </a:rPr>
              <a:t>Federal Financial Report</a:t>
            </a:r>
            <a:r>
              <a:rPr lang="en-US" b="1" i="1" dirty="0" smtClean="0">
                <a:solidFill>
                  <a:srgbClr val="3366CC"/>
                </a:solidFill>
                <a:latin typeface="Times New Roman" pitchFamily="18" charset="0"/>
                <a:cs typeface="Times New Roman" pitchFamily="18" charset="0"/>
              </a:rPr>
              <a:t/>
            </a:r>
            <a:br>
              <a:rPr lang="en-US" b="1" i="1" dirty="0" smtClean="0">
                <a:solidFill>
                  <a:srgbClr val="3366CC"/>
                </a:solidFill>
                <a:latin typeface="Times New Roman" pitchFamily="18" charset="0"/>
                <a:cs typeface="Times New Roman" pitchFamily="18" charset="0"/>
              </a:rPr>
            </a:br>
            <a:r>
              <a:rPr lang="en-US" b="1" i="1" dirty="0" smtClean="0">
                <a:solidFill>
                  <a:srgbClr val="3366CC"/>
                </a:solidFill>
                <a:effectLst>
                  <a:outerShdw blurRad="38100" dist="38100" dir="2700000" algn="tl">
                    <a:srgbClr val="000000">
                      <a:alpha val="43137"/>
                    </a:srgbClr>
                  </a:outerShdw>
                </a:effectLst>
                <a:latin typeface="Times New Roman" pitchFamily="18" charset="0"/>
                <a:cs typeface="Times New Roman" pitchFamily="18" charset="0"/>
              </a:rPr>
              <a:t/>
            </a:r>
            <a:br>
              <a:rPr lang="en-US" b="1" i="1" dirty="0" smtClean="0">
                <a:solidFill>
                  <a:srgbClr val="3366CC"/>
                </a:solidFill>
                <a:effectLst>
                  <a:outerShdw blurRad="38100" dist="38100" dir="2700000" algn="tl">
                    <a:srgbClr val="000000">
                      <a:alpha val="43137"/>
                    </a:srgbClr>
                  </a:outerShdw>
                </a:effectLst>
                <a:latin typeface="Times New Roman" pitchFamily="18" charset="0"/>
                <a:cs typeface="Times New Roman" pitchFamily="18" charset="0"/>
              </a:rPr>
            </a:br>
            <a:endParaRPr lang="en-US" b="1" i="1" dirty="0">
              <a:solidFill>
                <a:srgbClr val="3366CC"/>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2755" name="Content Placeholder 2"/>
          <p:cNvSpPr>
            <a:spLocks noGrp="1"/>
          </p:cNvSpPr>
          <p:nvPr>
            <p:ph idx="1"/>
          </p:nvPr>
        </p:nvSpPr>
        <p:spPr>
          <a:xfrm>
            <a:off x="469900" y="2143125"/>
            <a:ext cx="7467600" cy="4094163"/>
          </a:xfrm>
        </p:spPr>
        <p:txBody>
          <a:bodyPr/>
          <a:lstStyle/>
          <a:p>
            <a:pPr eaLnBrk="1" hangingPunct="1">
              <a:buFontTx/>
              <a:buChar char="•"/>
            </a:pPr>
            <a:r>
              <a:rPr lang="en-US" altLang="en-US" smtClean="0">
                <a:solidFill>
                  <a:srgbClr val="3366CC"/>
                </a:solidFill>
                <a:latin typeface="Calibri" pitchFamily="34" charset="0"/>
                <a:cs typeface="Times New Roman" pitchFamily="18" charset="0"/>
              </a:rPr>
              <a:t>10 a. CASH RECEIPTS –  Enter the cumulative amount of actual cash</a:t>
            </a:r>
            <a:br>
              <a:rPr lang="en-US" altLang="en-US" smtClean="0">
                <a:solidFill>
                  <a:srgbClr val="3366CC"/>
                </a:solidFill>
                <a:latin typeface="Calibri" pitchFamily="34" charset="0"/>
                <a:cs typeface="Times New Roman" pitchFamily="18" charset="0"/>
              </a:rPr>
            </a:br>
            <a:r>
              <a:rPr lang="en-US" altLang="en-US" smtClean="0">
                <a:solidFill>
                  <a:srgbClr val="3366CC"/>
                </a:solidFill>
                <a:latin typeface="Calibri" pitchFamily="34" charset="0"/>
                <a:cs typeface="Times New Roman" pitchFamily="18" charset="0"/>
              </a:rPr>
              <a:t>          received from the federal government since the inception of </a:t>
            </a:r>
            <a:br>
              <a:rPr lang="en-US" altLang="en-US" smtClean="0">
                <a:solidFill>
                  <a:srgbClr val="3366CC"/>
                </a:solidFill>
                <a:latin typeface="Calibri" pitchFamily="34" charset="0"/>
                <a:cs typeface="Times New Roman" pitchFamily="18" charset="0"/>
              </a:rPr>
            </a:br>
            <a:r>
              <a:rPr lang="en-US" altLang="en-US" smtClean="0">
                <a:solidFill>
                  <a:srgbClr val="3366CC"/>
                </a:solidFill>
                <a:latin typeface="Calibri" pitchFamily="34" charset="0"/>
                <a:cs typeface="Times New Roman" pitchFamily="18" charset="0"/>
              </a:rPr>
              <a:t>          the award as of the reporting period end date.</a:t>
            </a:r>
            <a:br>
              <a:rPr lang="en-US" altLang="en-US" smtClean="0">
                <a:solidFill>
                  <a:srgbClr val="3366CC"/>
                </a:solidFill>
                <a:latin typeface="Calibri" pitchFamily="34" charset="0"/>
                <a:cs typeface="Times New Roman" pitchFamily="18" charset="0"/>
              </a:rPr>
            </a:br>
            <a:endParaRPr lang="en-US" altLang="en-US" smtClean="0">
              <a:solidFill>
                <a:srgbClr val="3366CC"/>
              </a:solidFill>
              <a:latin typeface="Calibri" pitchFamily="34" charset="0"/>
              <a:cs typeface="Times New Roman" pitchFamily="18" charset="0"/>
            </a:endParaRPr>
          </a:p>
          <a:p>
            <a:pPr eaLnBrk="1" hangingPunct="1">
              <a:buFontTx/>
              <a:buChar char="•"/>
            </a:pPr>
            <a:r>
              <a:rPr lang="en-US" altLang="en-US" smtClean="0">
                <a:solidFill>
                  <a:srgbClr val="3366CC"/>
                </a:solidFill>
                <a:latin typeface="Calibri" pitchFamily="34" charset="0"/>
                <a:cs typeface="Times New Roman" pitchFamily="18" charset="0"/>
              </a:rPr>
              <a:t>10 b. CASH DISBURSEMENTS – Enter the cumulative amount of </a:t>
            </a:r>
            <a:br>
              <a:rPr lang="en-US" altLang="en-US" smtClean="0">
                <a:solidFill>
                  <a:srgbClr val="3366CC"/>
                </a:solidFill>
                <a:latin typeface="Calibri" pitchFamily="34" charset="0"/>
                <a:cs typeface="Times New Roman" pitchFamily="18" charset="0"/>
              </a:rPr>
            </a:br>
            <a:r>
              <a:rPr lang="en-US" altLang="en-US" smtClean="0">
                <a:solidFill>
                  <a:srgbClr val="3366CC"/>
                </a:solidFill>
                <a:latin typeface="Calibri" pitchFamily="34" charset="0"/>
                <a:cs typeface="Times New Roman" pitchFamily="18" charset="0"/>
              </a:rPr>
              <a:t>          federal fund disbursements since the inception of the award </a:t>
            </a:r>
            <a:br>
              <a:rPr lang="en-US" altLang="en-US" smtClean="0">
                <a:solidFill>
                  <a:srgbClr val="3366CC"/>
                </a:solidFill>
                <a:latin typeface="Calibri" pitchFamily="34" charset="0"/>
                <a:cs typeface="Times New Roman" pitchFamily="18" charset="0"/>
              </a:rPr>
            </a:br>
            <a:r>
              <a:rPr lang="en-US" altLang="en-US" smtClean="0">
                <a:solidFill>
                  <a:srgbClr val="3366CC"/>
                </a:solidFill>
                <a:latin typeface="Calibri" pitchFamily="34" charset="0"/>
                <a:cs typeface="Times New Roman" pitchFamily="18" charset="0"/>
              </a:rPr>
              <a:t>          as of the reporting period end date.</a:t>
            </a:r>
          </a:p>
          <a:p>
            <a:pPr eaLnBrk="1" hangingPunct="1">
              <a:buFontTx/>
              <a:buChar char="•"/>
            </a:pPr>
            <a:endParaRPr lang="en-US" altLang="en-US" smtClean="0">
              <a:solidFill>
                <a:srgbClr val="3366CC"/>
              </a:solidFill>
              <a:latin typeface="Calibri" pitchFamily="34" charset="0"/>
              <a:cs typeface="Times New Roman" pitchFamily="18" charset="0"/>
            </a:endParaRPr>
          </a:p>
          <a:p>
            <a:pPr eaLnBrk="1" hangingPunct="1">
              <a:buFontTx/>
              <a:buChar char="•"/>
            </a:pPr>
            <a:r>
              <a:rPr lang="en-US" altLang="en-US" smtClean="0">
                <a:solidFill>
                  <a:srgbClr val="3366CC"/>
                </a:solidFill>
                <a:latin typeface="Calibri" pitchFamily="34" charset="0"/>
                <a:cs typeface="Times New Roman" pitchFamily="18" charset="0"/>
              </a:rPr>
              <a:t>10 c. CASH ON HAND – Cash Receipts less Cash Disbursements </a:t>
            </a:r>
            <a:br>
              <a:rPr lang="en-US" altLang="en-US" smtClean="0">
                <a:solidFill>
                  <a:srgbClr val="3366CC"/>
                </a:solidFill>
                <a:latin typeface="Calibri" pitchFamily="34" charset="0"/>
                <a:cs typeface="Times New Roman" pitchFamily="18" charset="0"/>
              </a:rPr>
            </a:br>
            <a:r>
              <a:rPr lang="en-US" altLang="en-US" smtClean="0">
                <a:solidFill>
                  <a:srgbClr val="3366CC"/>
                </a:solidFill>
                <a:latin typeface="Calibri" pitchFamily="34" charset="0"/>
                <a:cs typeface="Times New Roman" pitchFamily="18" charset="0"/>
              </a:rPr>
              <a:t>         equals Cash on Hand (10a – 10b = 10c).  This represents </a:t>
            </a:r>
            <a:br>
              <a:rPr lang="en-US" altLang="en-US" smtClean="0">
                <a:solidFill>
                  <a:srgbClr val="3366CC"/>
                </a:solidFill>
                <a:latin typeface="Calibri" pitchFamily="34" charset="0"/>
                <a:cs typeface="Times New Roman" pitchFamily="18" charset="0"/>
              </a:rPr>
            </a:br>
            <a:r>
              <a:rPr lang="en-US" altLang="en-US" smtClean="0">
                <a:solidFill>
                  <a:srgbClr val="3366CC"/>
                </a:solidFill>
                <a:latin typeface="Calibri" pitchFamily="34" charset="0"/>
                <a:cs typeface="Times New Roman" pitchFamily="18" charset="0"/>
              </a:rPr>
              <a:t>         immediate cash needs. If the amount is greater than $5,000, </a:t>
            </a:r>
            <a:br>
              <a:rPr lang="en-US" altLang="en-US" smtClean="0">
                <a:solidFill>
                  <a:srgbClr val="3366CC"/>
                </a:solidFill>
                <a:latin typeface="Calibri" pitchFamily="34" charset="0"/>
                <a:cs typeface="Times New Roman" pitchFamily="18" charset="0"/>
              </a:rPr>
            </a:br>
            <a:r>
              <a:rPr lang="en-US" altLang="en-US" smtClean="0">
                <a:solidFill>
                  <a:srgbClr val="3366CC"/>
                </a:solidFill>
                <a:latin typeface="Calibri" pitchFamily="34" charset="0"/>
                <a:cs typeface="Times New Roman" pitchFamily="18" charset="0"/>
              </a:rPr>
              <a:t>         an explanation is required in block 12.</a:t>
            </a:r>
          </a:p>
        </p:txBody>
      </p:sp>
      <p:sp>
        <p:nvSpPr>
          <p:cNvPr id="20275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20000"/>
              </a:spcBef>
              <a:defRPr sz="20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a:solidFill>
                  <a:schemeClr val="tx1"/>
                </a:solidFill>
                <a:latin typeface="Arial" pitchFamily="34" charset="0"/>
              </a:defRPr>
            </a:lvl3pPr>
            <a:lvl4pPr marL="1600200" indent="-228600" eaLnBrk="0" hangingPunct="0">
              <a:spcBef>
                <a:spcPct val="20000"/>
              </a:spcBef>
              <a:defRPr sz="1600">
                <a:solidFill>
                  <a:schemeClr val="tx1"/>
                </a:solidFill>
                <a:latin typeface="Arial" pitchFamily="34" charset="0"/>
              </a:defRPr>
            </a:lvl4pPr>
            <a:lvl5pPr marL="2057400" indent="-228600" eaLnBrk="0" hangingPunct="0">
              <a:spcBef>
                <a:spcPct val="20000"/>
              </a:spcBef>
              <a:defRPr sz="1400">
                <a:solidFill>
                  <a:schemeClr val="tx1"/>
                </a:solidFill>
                <a:latin typeface="Arial" pitchFamily="34" charset="0"/>
              </a:defRPr>
            </a:lvl5pPr>
            <a:lvl6pPr marL="2514600" indent="-228600" eaLnBrk="0" fontAlgn="base" hangingPunct="0">
              <a:spcBef>
                <a:spcPct val="20000"/>
              </a:spcBef>
              <a:spcAft>
                <a:spcPct val="0"/>
              </a:spcAft>
              <a:defRPr sz="1400">
                <a:solidFill>
                  <a:schemeClr val="tx1"/>
                </a:solidFill>
                <a:latin typeface="Arial" pitchFamily="34" charset="0"/>
              </a:defRPr>
            </a:lvl6pPr>
            <a:lvl7pPr marL="2971800" indent="-228600" eaLnBrk="0" fontAlgn="base" hangingPunct="0">
              <a:spcBef>
                <a:spcPct val="20000"/>
              </a:spcBef>
              <a:spcAft>
                <a:spcPct val="0"/>
              </a:spcAft>
              <a:defRPr sz="1400">
                <a:solidFill>
                  <a:schemeClr val="tx1"/>
                </a:solidFill>
                <a:latin typeface="Arial" pitchFamily="34" charset="0"/>
              </a:defRPr>
            </a:lvl7pPr>
            <a:lvl8pPr marL="3429000" indent="-228600" eaLnBrk="0" fontAlgn="base" hangingPunct="0">
              <a:spcBef>
                <a:spcPct val="20000"/>
              </a:spcBef>
              <a:spcAft>
                <a:spcPct val="0"/>
              </a:spcAft>
              <a:defRPr sz="1400">
                <a:solidFill>
                  <a:schemeClr val="tx1"/>
                </a:solidFill>
                <a:latin typeface="Arial" pitchFamily="34" charset="0"/>
              </a:defRPr>
            </a:lvl8pPr>
            <a:lvl9pPr marL="3886200" indent="-228600" eaLnBrk="0" fontAlgn="base" hangingPunct="0">
              <a:spcBef>
                <a:spcPct val="20000"/>
              </a:spcBef>
              <a:spcAft>
                <a:spcPct val="0"/>
              </a:spcAft>
              <a:defRPr sz="1400">
                <a:solidFill>
                  <a:schemeClr val="tx1"/>
                </a:solidFill>
                <a:latin typeface="Arial" pitchFamily="34" charset="0"/>
              </a:defRPr>
            </a:lvl9pPr>
          </a:lstStyle>
          <a:p>
            <a:pPr algn="r" eaLnBrk="1" hangingPunct="1">
              <a:spcBef>
                <a:spcPct val="0"/>
              </a:spcBef>
            </a:pPr>
            <a:fld id="{FB99C187-83DD-49D3-95EB-3B8BFDCFDE83}" type="slidenum">
              <a:rPr lang="en-US" altLang="en-US" sz="1800" smtClean="0">
                <a:solidFill>
                  <a:srgbClr val="117CC5"/>
                </a:solidFill>
              </a:rPr>
              <a:pPr algn="r" eaLnBrk="1" hangingPunct="1">
                <a:spcBef>
                  <a:spcPct val="0"/>
                </a:spcBef>
              </a:pPr>
              <a:t>20</a:t>
            </a:fld>
            <a:endParaRPr lang="en-US" altLang="en-US" sz="1800" smtClean="0">
              <a:solidFill>
                <a:srgbClr val="117CC5"/>
              </a:solidFill>
            </a:endParaRPr>
          </a:p>
        </p:txBody>
      </p:sp>
    </p:spTree>
  </p:cSld>
  <p:clrMapOvr>
    <a:masterClrMapping/>
  </p:clrMapOvr>
  <p:transition spd="med">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4500" y="1082675"/>
            <a:ext cx="8285163" cy="590550"/>
          </a:xfrm>
          <a:prstGeom prst="rect">
            <a:avLst/>
          </a:prstGeom>
        </p:spPr>
        <p:txBody>
          <a:bodyPr>
            <a:normAutofit fontScale="90000"/>
          </a:bodyPr>
          <a:lstStyle/>
          <a:p>
            <a:pPr algn="ctr" eaLnBrk="1" fontAlgn="auto" hangingPunct="1">
              <a:spcAft>
                <a:spcPts val="0"/>
              </a:spcAft>
              <a:defRPr/>
            </a:pPr>
            <a:r>
              <a:rPr lang="en-US" sz="2400" b="1" u="sng" dirty="0" smtClean="0">
                <a:solidFill>
                  <a:srgbClr val="3366CC"/>
                </a:solidFill>
                <a:latin typeface="Calibri" panose="020F0502020204030204" pitchFamily="34" charset="0"/>
                <a:cs typeface="Times New Roman" pitchFamily="18" charset="0"/>
              </a:rPr>
              <a:t>FEDERAL EXPENDITURES &amp; UNOBLIGATED BALANCE PORTION</a:t>
            </a:r>
            <a:r>
              <a:rPr lang="en-US" sz="2400" b="1" i="1" dirty="0" smtClean="0">
                <a:solidFill>
                  <a:srgbClr val="3366CC"/>
                </a:solidFill>
                <a:latin typeface="Times New Roman" pitchFamily="18" charset="0"/>
                <a:cs typeface="Times New Roman" pitchFamily="18" charset="0"/>
              </a:rPr>
              <a:t/>
            </a:r>
            <a:br>
              <a:rPr lang="en-US" sz="2400" b="1" i="1" dirty="0" smtClean="0">
                <a:solidFill>
                  <a:srgbClr val="3366CC"/>
                </a:solidFill>
                <a:latin typeface="Times New Roman" pitchFamily="18" charset="0"/>
                <a:cs typeface="Times New Roman" pitchFamily="18" charset="0"/>
              </a:rPr>
            </a:br>
            <a:endParaRPr lang="en-US" sz="2400" b="1" i="1" dirty="0">
              <a:solidFill>
                <a:srgbClr val="3366CC"/>
              </a:solidFill>
              <a:latin typeface="Times New Roman" pitchFamily="18" charset="0"/>
              <a:cs typeface="Times New Roman" pitchFamily="18" charset="0"/>
            </a:endParaRPr>
          </a:p>
        </p:txBody>
      </p:sp>
      <p:sp>
        <p:nvSpPr>
          <p:cNvPr id="203779" name="Content Placeholder 2"/>
          <p:cNvSpPr>
            <a:spLocks noGrp="1"/>
          </p:cNvSpPr>
          <p:nvPr>
            <p:ph idx="1"/>
          </p:nvPr>
        </p:nvSpPr>
        <p:spPr>
          <a:xfrm>
            <a:off x="455613" y="1914525"/>
            <a:ext cx="8345487" cy="3762375"/>
          </a:xfrm>
        </p:spPr>
        <p:txBody>
          <a:bodyPr/>
          <a:lstStyle/>
          <a:p>
            <a:pPr eaLnBrk="1" hangingPunct="1"/>
            <a:r>
              <a:rPr lang="en-US" altLang="en-US" smtClean="0">
                <a:solidFill>
                  <a:srgbClr val="3366CC"/>
                </a:solidFill>
                <a:latin typeface="Calibri" pitchFamily="34" charset="0"/>
                <a:cs typeface="Times New Roman" pitchFamily="18" charset="0"/>
              </a:rPr>
              <a:t>10 d. TOTAL FEDERAL FUNDS AUTHORIZED – Enter Federal Share of   </a:t>
            </a:r>
          </a:p>
          <a:p>
            <a:pPr eaLnBrk="1" hangingPunct="1"/>
            <a:r>
              <a:rPr lang="en-US" altLang="en-US" smtClean="0">
                <a:solidFill>
                  <a:srgbClr val="3366CC"/>
                </a:solidFill>
                <a:latin typeface="Calibri" pitchFamily="34" charset="0"/>
                <a:cs typeface="Times New Roman" pitchFamily="18" charset="0"/>
              </a:rPr>
              <a:t>          Cost (CD450 or CD451).  </a:t>
            </a:r>
          </a:p>
          <a:p>
            <a:pPr eaLnBrk="1" hangingPunct="1">
              <a:buFont typeface="Wingdings" pitchFamily="2" charset="2"/>
              <a:buNone/>
            </a:pPr>
            <a:endParaRPr lang="en-US" altLang="en-US" smtClean="0">
              <a:solidFill>
                <a:srgbClr val="3366CC"/>
              </a:solidFill>
              <a:latin typeface="Calibri" pitchFamily="34" charset="0"/>
              <a:cs typeface="Times New Roman" pitchFamily="18" charset="0"/>
            </a:endParaRPr>
          </a:p>
          <a:p>
            <a:pPr eaLnBrk="1" hangingPunct="1"/>
            <a:r>
              <a:rPr lang="en-US" altLang="en-US" smtClean="0">
                <a:solidFill>
                  <a:srgbClr val="3366CC"/>
                </a:solidFill>
                <a:latin typeface="Calibri" pitchFamily="34" charset="0"/>
                <a:cs typeface="Times New Roman" pitchFamily="18" charset="0"/>
              </a:rPr>
              <a:t>10 e. FEDERAL SHARE OF EXPENDITURES – Enter the amount of Federal    </a:t>
            </a:r>
            <a:br>
              <a:rPr lang="en-US" altLang="en-US" smtClean="0">
                <a:solidFill>
                  <a:srgbClr val="3366CC"/>
                </a:solidFill>
                <a:latin typeface="Calibri" pitchFamily="34" charset="0"/>
                <a:cs typeface="Times New Roman" pitchFamily="18" charset="0"/>
              </a:rPr>
            </a:br>
            <a:r>
              <a:rPr lang="en-US" altLang="en-US" smtClean="0">
                <a:solidFill>
                  <a:srgbClr val="3366CC"/>
                </a:solidFill>
                <a:latin typeface="Calibri" pitchFamily="34" charset="0"/>
                <a:cs typeface="Times New Roman" pitchFamily="18" charset="0"/>
              </a:rPr>
              <a:t>    fund expenditures.  Always same as 10b. (cash disbursed)</a:t>
            </a:r>
          </a:p>
          <a:p>
            <a:pPr algn="r" eaLnBrk="1" hangingPunct="1">
              <a:buFont typeface="Wingdings" pitchFamily="2" charset="2"/>
              <a:buNone/>
            </a:pPr>
            <a:endParaRPr lang="en-US" altLang="en-US" smtClean="0">
              <a:solidFill>
                <a:srgbClr val="3366CC"/>
              </a:solidFill>
              <a:latin typeface="Calibri" pitchFamily="34" charset="0"/>
              <a:cs typeface="Times New Roman" pitchFamily="18" charset="0"/>
            </a:endParaRPr>
          </a:p>
          <a:p>
            <a:pPr eaLnBrk="1" hangingPunct="1"/>
            <a:r>
              <a:rPr lang="en-US" altLang="en-US" smtClean="0">
                <a:solidFill>
                  <a:srgbClr val="3366CC"/>
                </a:solidFill>
                <a:latin typeface="Calibri" pitchFamily="34" charset="0"/>
                <a:cs typeface="Times New Roman" pitchFamily="18" charset="0"/>
              </a:rPr>
              <a:t>10 f.  FEDERAL SHARE OF UNLIQUIDATED OBLIGATIONS – Unliquidated </a:t>
            </a:r>
            <a:br>
              <a:rPr lang="en-US" altLang="en-US" smtClean="0">
                <a:solidFill>
                  <a:srgbClr val="3366CC"/>
                </a:solidFill>
                <a:latin typeface="Calibri" pitchFamily="34" charset="0"/>
                <a:cs typeface="Times New Roman" pitchFamily="18" charset="0"/>
              </a:rPr>
            </a:br>
            <a:r>
              <a:rPr lang="en-US" altLang="en-US" smtClean="0">
                <a:solidFill>
                  <a:srgbClr val="3366CC"/>
                </a:solidFill>
                <a:latin typeface="Calibri" pitchFamily="34" charset="0"/>
                <a:cs typeface="Times New Roman" pitchFamily="18" charset="0"/>
              </a:rPr>
              <a:t>    obligations (UO) on a cash basis are obligations incurred, but not yet </a:t>
            </a:r>
            <a:br>
              <a:rPr lang="en-US" altLang="en-US" smtClean="0">
                <a:solidFill>
                  <a:srgbClr val="3366CC"/>
                </a:solidFill>
                <a:latin typeface="Calibri" pitchFamily="34" charset="0"/>
                <a:cs typeface="Times New Roman" pitchFamily="18" charset="0"/>
              </a:rPr>
            </a:br>
            <a:r>
              <a:rPr lang="en-US" altLang="en-US" smtClean="0">
                <a:solidFill>
                  <a:srgbClr val="3366CC"/>
                </a:solidFill>
                <a:latin typeface="Calibri" pitchFamily="34" charset="0"/>
                <a:cs typeface="Times New Roman" pitchFamily="18" charset="0"/>
              </a:rPr>
              <a:t>    paid. UO on an accrual basis are obligations incurred, but for which an</a:t>
            </a:r>
            <a:br>
              <a:rPr lang="en-US" altLang="en-US" smtClean="0">
                <a:solidFill>
                  <a:srgbClr val="3366CC"/>
                </a:solidFill>
                <a:latin typeface="Calibri" pitchFamily="34" charset="0"/>
                <a:cs typeface="Times New Roman" pitchFamily="18" charset="0"/>
              </a:rPr>
            </a:br>
            <a:r>
              <a:rPr lang="en-US" altLang="en-US" smtClean="0">
                <a:solidFill>
                  <a:srgbClr val="3366CC"/>
                </a:solidFill>
                <a:latin typeface="Calibri" pitchFamily="34" charset="0"/>
                <a:cs typeface="Times New Roman" pitchFamily="18" charset="0"/>
              </a:rPr>
              <a:t>    expenditure has not yet been recorded.</a:t>
            </a:r>
          </a:p>
          <a:p>
            <a:pPr eaLnBrk="1" hangingPunct="1"/>
            <a:endParaRPr lang="en-US" altLang="en-US" smtClean="0">
              <a:solidFill>
                <a:srgbClr val="3366CC"/>
              </a:solidFill>
              <a:latin typeface="Times New Roman" pitchFamily="18" charset="0"/>
              <a:cs typeface="Times New Roman" pitchFamily="18" charset="0"/>
            </a:endParaRPr>
          </a:p>
        </p:txBody>
      </p:sp>
      <p:sp>
        <p:nvSpPr>
          <p:cNvPr id="20378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20000"/>
              </a:spcBef>
              <a:defRPr sz="20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a:solidFill>
                  <a:schemeClr val="tx1"/>
                </a:solidFill>
                <a:latin typeface="Arial" pitchFamily="34" charset="0"/>
              </a:defRPr>
            </a:lvl3pPr>
            <a:lvl4pPr marL="1600200" indent="-228600" eaLnBrk="0" hangingPunct="0">
              <a:spcBef>
                <a:spcPct val="20000"/>
              </a:spcBef>
              <a:defRPr sz="1600">
                <a:solidFill>
                  <a:schemeClr val="tx1"/>
                </a:solidFill>
                <a:latin typeface="Arial" pitchFamily="34" charset="0"/>
              </a:defRPr>
            </a:lvl4pPr>
            <a:lvl5pPr marL="2057400" indent="-228600" eaLnBrk="0" hangingPunct="0">
              <a:spcBef>
                <a:spcPct val="20000"/>
              </a:spcBef>
              <a:defRPr sz="1400">
                <a:solidFill>
                  <a:schemeClr val="tx1"/>
                </a:solidFill>
                <a:latin typeface="Arial" pitchFamily="34" charset="0"/>
              </a:defRPr>
            </a:lvl5pPr>
            <a:lvl6pPr marL="2514600" indent="-228600" eaLnBrk="0" fontAlgn="base" hangingPunct="0">
              <a:spcBef>
                <a:spcPct val="20000"/>
              </a:spcBef>
              <a:spcAft>
                <a:spcPct val="0"/>
              </a:spcAft>
              <a:defRPr sz="1400">
                <a:solidFill>
                  <a:schemeClr val="tx1"/>
                </a:solidFill>
                <a:latin typeface="Arial" pitchFamily="34" charset="0"/>
              </a:defRPr>
            </a:lvl6pPr>
            <a:lvl7pPr marL="2971800" indent="-228600" eaLnBrk="0" fontAlgn="base" hangingPunct="0">
              <a:spcBef>
                <a:spcPct val="20000"/>
              </a:spcBef>
              <a:spcAft>
                <a:spcPct val="0"/>
              </a:spcAft>
              <a:defRPr sz="1400">
                <a:solidFill>
                  <a:schemeClr val="tx1"/>
                </a:solidFill>
                <a:latin typeface="Arial" pitchFamily="34" charset="0"/>
              </a:defRPr>
            </a:lvl7pPr>
            <a:lvl8pPr marL="3429000" indent="-228600" eaLnBrk="0" fontAlgn="base" hangingPunct="0">
              <a:spcBef>
                <a:spcPct val="20000"/>
              </a:spcBef>
              <a:spcAft>
                <a:spcPct val="0"/>
              </a:spcAft>
              <a:defRPr sz="1400">
                <a:solidFill>
                  <a:schemeClr val="tx1"/>
                </a:solidFill>
                <a:latin typeface="Arial" pitchFamily="34" charset="0"/>
              </a:defRPr>
            </a:lvl8pPr>
            <a:lvl9pPr marL="3886200" indent="-228600" eaLnBrk="0" fontAlgn="base" hangingPunct="0">
              <a:spcBef>
                <a:spcPct val="20000"/>
              </a:spcBef>
              <a:spcAft>
                <a:spcPct val="0"/>
              </a:spcAft>
              <a:defRPr sz="1400">
                <a:solidFill>
                  <a:schemeClr val="tx1"/>
                </a:solidFill>
                <a:latin typeface="Arial" pitchFamily="34" charset="0"/>
              </a:defRPr>
            </a:lvl9pPr>
          </a:lstStyle>
          <a:p>
            <a:pPr algn="r" eaLnBrk="1" hangingPunct="1">
              <a:spcBef>
                <a:spcPct val="0"/>
              </a:spcBef>
            </a:pPr>
            <a:fld id="{6223A774-5178-4FE3-8EA3-8B16A3EE02BD}" type="slidenum">
              <a:rPr lang="en-US" altLang="en-US" sz="1800" smtClean="0">
                <a:solidFill>
                  <a:srgbClr val="117CC5"/>
                </a:solidFill>
              </a:rPr>
              <a:pPr algn="r" eaLnBrk="1" hangingPunct="1">
                <a:spcBef>
                  <a:spcPct val="0"/>
                </a:spcBef>
              </a:pPr>
              <a:t>21</a:t>
            </a:fld>
            <a:endParaRPr lang="en-US" altLang="en-US" sz="1800" smtClean="0">
              <a:solidFill>
                <a:srgbClr val="117CC5"/>
              </a:solidFill>
            </a:endParaRPr>
          </a:p>
        </p:txBody>
      </p:sp>
    </p:spTree>
  </p:cSld>
  <p:clrMapOvr>
    <a:masterClrMapping/>
  </p:clrMapOvr>
  <p:transition spd="med">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itle 1"/>
          <p:cNvSpPr>
            <a:spLocks noGrp="1"/>
          </p:cNvSpPr>
          <p:nvPr>
            <p:ph type="title" idx="4294967295"/>
          </p:nvPr>
        </p:nvSpPr>
        <p:spPr bwMode="auto">
          <a:xfrm>
            <a:off x="517525" y="1189038"/>
            <a:ext cx="8077200" cy="12493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2400" b="1" i="1" u="sng" smtClean="0">
                <a:solidFill>
                  <a:srgbClr val="3366CC"/>
                </a:solidFill>
                <a:latin typeface="Calibri" pitchFamily="34" charset="0"/>
                <a:cs typeface="Times New Roman" pitchFamily="18" charset="0"/>
              </a:rPr>
              <a:t>FEDERAL EXPENDITURES &amp; UNOBLIGATED BALANCE PORTION CONT.</a:t>
            </a:r>
            <a:r>
              <a:rPr lang="en-US" altLang="en-US" sz="2400" b="1" i="1" smtClean="0">
                <a:solidFill>
                  <a:srgbClr val="3366CC"/>
                </a:solidFill>
                <a:latin typeface="Times New Roman" pitchFamily="18" charset="0"/>
                <a:cs typeface="Times New Roman" pitchFamily="18" charset="0"/>
              </a:rPr>
              <a:t/>
            </a:r>
            <a:br>
              <a:rPr lang="en-US" altLang="en-US" sz="2400" b="1" i="1" smtClean="0">
                <a:solidFill>
                  <a:srgbClr val="3366CC"/>
                </a:solidFill>
                <a:latin typeface="Times New Roman" pitchFamily="18" charset="0"/>
                <a:cs typeface="Times New Roman" pitchFamily="18" charset="0"/>
              </a:rPr>
            </a:br>
            <a:endParaRPr lang="en-US" altLang="en-US" sz="2400" i="1" smtClean="0">
              <a:solidFill>
                <a:srgbClr val="3366CC"/>
              </a:solidFill>
              <a:latin typeface="Times New Roman" pitchFamily="18" charset="0"/>
              <a:cs typeface="Times New Roman" pitchFamily="18" charset="0"/>
            </a:endParaRPr>
          </a:p>
        </p:txBody>
      </p:sp>
      <p:sp>
        <p:nvSpPr>
          <p:cNvPr id="204803" name="Content Placeholder 2"/>
          <p:cNvSpPr>
            <a:spLocks noGrp="1"/>
          </p:cNvSpPr>
          <p:nvPr>
            <p:ph idx="1"/>
          </p:nvPr>
        </p:nvSpPr>
        <p:spPr>
          <a:xfrm>
            <a:off x="427038" y="2573338"/>
            <a:ext cx="8204200" cy="2990850"/>
          </a:xfrm>
        </p:spPr>
        <p:txBody>
          <a:bodyPr/>
          <a:lstStyle/>
          <a:p>
            <a:r>
              <a:rPr lang="en-US" altLang="en-US" sz="2200" smtClean="0">
                <a:solidFill>
                  <a:srgbClr val="3366CC"/>
                </a:solidFill>
                <a:latin typeface="Calibri" pitchFamily="34" charset="0"/>
                <a:cs typeface="Times New Roman" pitchFamily="18" charset="0"/>
              </a:rPr>
              <a:t>10 g. TOTAL FEDERAL SHARE – Enter Federal Share of Expenditures</a:t>
            </a:r>
            <a:br>
              <a:rPr lang="en-US" altLang="en-US" sz="2200" smtClean="0">
                <a:solidFill>
                  <a:srgbClr val="3366CC"/>
                </a:solidFill>
                <a:latin typeface="Calibri" pitchFamily="34" charset="0"/>
                <a:cs typeface="Times New Roman" pitchFamily="18" charset="0"/>
              </a:rPr>
            </a:br>
            <a:r>
              <a:rPr lang="en-US" altLang="en-US" sz="2200" smtClean="0">
                <a:solidFill>
                  <a:srgbClr val="3366CC"/>
                </a:solidFill>
                <a:latin typeface="Calibri" pitchFamily="34" charset="0"/>
                <a:cs typeface="Times New Roman" pitchFamily="18" charset="0"/>
              </a:rPr>
              <a:t>    plus Federal Share of  Unliquidated obligations equals the Total </a:t>
            </a:r>
            <a:br>
              <a:rPr lang="en-US" altLang="en-US" sz="2200" smtClean="0">
                <a:solidFill>
                  <a:srgbClr val="3366CC"/>
                </a:solidFill>
                <a:latin typeface="Calibri" pitchFamily="34" charset="0"/>
                <a:cs typeface="Times New Roman" pitchFamily="18" charset="0"/>
              </a:rPr>
            </a:br>
            <a:r>
              <a:rPr lang="en-US" altLang="en-US" sz="2200" smtClean="0">
                <a:solidFill>
                  <a:srgbClr val="3366CC"/>
                </a:solidFill>
                <a:latin typeface="Calibri" pitchFamily="34" charset="0"/>
                <a:cs typeface="Times New Roman" pitchFamily="18" charset="0"/>
              </a:rPr>
              <a:t>    Federal Share (10e + 10f = 10g).</a:t>
            </a:r>
            <a:br>
              <a:rPr lang="en-US" altLang="en-US" sz="2200" smtClean="0">
                <a:solidFill>
                  <a:srgbClr val="3366CC"/>
                </a:solidFill>
                <a:latin typeface="Calibri" pitchFamily="34" charset="0"/>
                <a:cs typeface="Times New Roman" pitchFamily="18" charset="0"/>
              </a:rPr>
            </a:br>
            <a:endParaRPr lang="en-US" altLang="en-US" sz="2200" smtClean="0">
              <a:solidFill>
                <a:srgbClr val="3366CC"/>
              </a:solidFill>
              <a:latin typeface="Calibri" pitchFamily="34" charset="0"/>
              <a:cs typeface="Times New Roman" pitchFamily="18" charset="0"/>
            </a:endParaRPr>
          </a:p>
          <a:p>
            <a:r>
              <a:rPr lang="en-US" altLang="en-US" sz="2200" smtClean="0">
                <a:solidFill>
                  <a:srgbClr val="3366CC"/>
                </a:solidFill>
                <a:latin typeface="Calibri" pitchFamily="34" charset="0"/>
                <a:cs typeface="Times New Roman" pitchFamily="18" charset="0"/>
              </a:rPr>
              <a:t>10 h.  UNOBLIGATED BALANCE OF FEDERAL FUNDS –  Enter Total </a:t>
            </a:r>
            <a:br>
              <a:rPr lang="en-US" altLang="en-US" sz="2200" smtClean="0">
                <a:solidFill>
                  <a:srgbClr val="3366CC"/>
                </a:solidFill>
                <a:latin typeface="Calibri" pitchFamily="34" charset="0"/>
                <a:cs typeface="Times New Roman" pitchFamily="18" charset="0"/>
              </a:rPr>
            </a:br>
            <a:r>
              <a:rPr lang="en-US" altLang="en-US" sz="2200" smtClean="0">
                <a:solidFill>
                  <a:srgbClr val="3366CC"/>
                </a:solidFill>
                <a:latin typeface="Calibri" pitchFamily="34" charset="0"/>
                <a:cs typeface="Times New Roman" pitchFamily="18" charset="0"/>
              </a:rPr>
              <a:t>     Federal Funds Authorized less Total Federal Share equals </a:t>
            </a:r>
            <a:br>
              <a:rPr lang="en-US" altLang="en-US" sz="2200" smtClean="0">
                <a:solidFill>
                  <a:srgbClr val="3366CC"/>
                </a:solidFill>
                <a:latin typeface="Calibri" pitchFamily="34" charset="0"/>
                <a:cs typeface="Times New Roman" pitchFamily="18" charset="0"/>
              </a:rPr>
            </a:br>
            <a:r>
              <a:rPr lang="en-US" altLang="en-US" sz="2200" smtClean="0">
                <a:solidFill>
                  <a:srgbClr val="3366CC"/>
                </a:solidFill>
                <a:latin typeface="Calibri" pitchFamily="34" charset="0"/>
                <a:cs typeface="Times New Roman" pitchFamily="18" charset="0"/>
              </a:rPr>
              <a:t>     Unobligated Balance of Federal Funds (10d – 10g = 10h).</a:t>
            </a:r>
          </a:p>
        </p:txBody>
      </p:sp>
      <p:sp>
        <p:nvSpPr>
          <p:cNvPr id="2" name="Slide Number Placeholder 1"/>
          <p:cNvSpPr>
            <a:spLocks noGrp="1"/>
          </p:cNvSpPr>
          <p:nvPr>
            <p:ph type="sldNum" sz="quarter" idx="11"/>
          </p:nvPr>
        </p:nvSpPr>
        <p:spPr/>
        <p:txBody>
          <a:bodyPr/>
          <a:lstStyle/>
          <a:p>
            <a:pPr algn="r">
              <a:defRPr/>
            </a:pPr>
            <a:fld id="{F30D876F-9B15-4C2D-A33B-7933FC398675}" type="slidenum">
              <a:rPr lang="en-US" smtClean="0">
                <a:solidFill>
                  <a:srgbClr val="117CC5"/>
                </a:solidFill>
              </a:rPr>
              <a:pPr algn="r">
                <a:defRPr/>
              </a:pPr>
              <a:t>22</a:t>
            </a:fld>
            <a:endParaRPr lang="en-US">
              <a:solidFill>
                <a:srgbClr val="117CC5"/>
              </a:solidFill>
            </a:endParaRPr>
          </a:p>
        </p:txBody>
      </p:sp>
    </p:spTree>
  </p:cSld>
  <p:clrMapOvr>
    <a:masterClrMapping/>
  </p:clrMapOvr>
  <p:transition spd="med">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9588" y="1020763"/>
            <a:ext cx="8342312" cy="1320800"/>
          </a:xfrm>
          <a:prstGeom prst="rect">
            <a:avLst/>
          </a:prstGeom>
        </p:spPr>
        <p:txBody>
          <a:bodyPr>
            <a:normAutofit fontScale="90000"/>
          </a:bodyPr>
          <a:lstStyle/>
          <a:p>
            <a:pPr algn="ctr" eaLnBrk="1" hangingPunct="1">
              <a:defRPr/>
            </a:pPr>
            <a:r>
              <a:rPr lang="en-US" b="1" u="sng" dirty="0" smtClean="0">
                <a:solidFill>
                  <a:srgbClr val="3366CC"/>
                </a:solidFill>
                <a:latin typeface="Calibri" panose="020F0502020204030204" pitchFamily="34" charset="0"/>
                <a:cs typeface="Times New Roman" pitchFamily="18" charset="0"/>
              </a:rPr>
              <a:t>RECIPIENT SHARE PORTION</a:t>
            </a:r>
            <a:r>
              <a:rPr lang="en-US" b="1" i="1" dirty="0" smtClean="0">
                <a:solidFill>
                  <a:srgbClr val="3366CC"/>
                </a:solidFill>
                <a:latin typeface="Times New Roman" pitchFamily="18" charset="0"/>
                <a:cs typeface="Times New Roman" pitchFamily="18" charset="0"/>
              </a:rPr>
              <a:t/>
            </a:r>
            <a:br>
              <a:rPr lang="en-US" b="1" i="1" dirty="0" smtClean="0">
                <a:solidFill>
                  <a:srgbClr val="3366CC"/>
                </a:solidFill>
                <a:latin typeface="Times New Roman" pitchFamily="18" charset="0"/>
                <a:cs typeface="Times New Roman" pitchFamily="18" charset="0"/>
              </a:rPr>
            </a:br>
            <a:r>
              <a:rPr lang="en-US" b="1" i="1" dirty="0" smtClean="0">
                <a:solidFill>
                  <a:srgbClr val="3366CC"/>
                </a:solidFill>
                <a:latin typeface="Times New Roman" pitchFamily="18" charset="0"/>
                <a:cs typeface="Times New Roman" pitchFamily="18" charset="0"/>
              </a:rPr>
              <a:t> </a:t>
            </a:r>
            <a:br>
              <a:rPr lang="en-US" b="1" i="1" dirty="0" smtClean="0">
                <a:solidFill>
                  <a:srgbClr val="3366CC"/>
                </a:solidFill>
                <a:latin typeface="Times New Roman" pitchFamily="18" charset="0"/>
                <a:cs typeface="Times New Roman" pitchFamily="18" charset="0"/>
              </a:rPr>
            </a:br>
            <a:endParaRPr lang="en-US" b="1" i="1" dirty="0">
              <a:solidFill>
                <a:srgbClr val="3366CC"/>
              </a:solidFill>
              <a:latin typeface="Times New Roman" pitchFamily="18" charset="0"/>
              <a:cs typeface="Times New Roman" pitchFamily="18" charset="0"/>
            </a:endParaRPr>
          </a:p>
        </p:txBody>
      </p:sp>
      <p:sp>
        <p:nvSpPr>
          <p:cNvPr id="205827" name="Content Placeholder 2"/>
          <p:cNvSpPr>
            <a:spLocks noGrp="1"/>
          </p:cNvSpPr>
          <p:nvPr>
            <p:ph idx="1"/>
          </p:nvPr>
        </p:nvSpPr>
        <p:spPr>
          <a:xfrm>
            <a:off x="496888" y="2282825"/>
            <a:ext cx="8293100" cy="3349625"/>
          </a:xfrm>
        </p:spPr>
        <p:txBody>
          <a:bodyPr/>
          <a:lstStyle/>
          <a:p>
            <a:pPr eaLnBrk="1" hangingPunct="1"/>
            <a:r>
              <a:rPr lang="en-US" altLang="en-US" smtClean="0">
                <a:solidFill>
                  <a:srgbClr val="3366CC"/>
                </a:solidFill>
                <a:latin typeface="Calibri" pitchFamily="34" charset="0"/>
                <a:cs typeface="Times New Roman" pitchFamily="18" charset="0"/>
              </a:rPr>
              <a:t>10 i. TOTAL RECIPIENT SHARE REQUIRED – Enter Recipient </a:t>
            </a:r>
          </a:p>
          <a:p>
            <a:pPr eaLnBrk="1" hangingPunct="1"/>
            <a:r>
              <a:rPr lang="en-US" altLang="en-US" smtClean="0">
                <a:solidFill>
                  <a:srgbClr val="3366CC"/>
                </a:solidFill>
                <a:latin typeface="Calibri" pitchFamily="34" charset="0"/>
                <a:cs typeface="Times New Roman" pitchFamily="18" charset="0"/>
              </a:rPr>
              <a:t>         Share of Cost (CD450 or CD451).</a:t>
            </a:r>
          </a:p>
          <a:p>
            <a:pPr eaLnBrk="1" hangingPunct="1"/>
            <a:endParaRPr lang="en-US" altLang="en-US" smtClean="0">
              <a:solidFill>
                <a:srgbClr val="3366CC"/>
              </a:solidFill>
              <a:latin typeface="Calibri" pitchFamily="34" charset="0"/>
              <a:cs typeface="Times New Roman" pitchFamily="18" charset="0"/>
            </a:endParaRPr>
          </a:p>
          <a:p>
            <a:pPr eaLnBrk="1" hangingPunct="1"/>
            <a:r>
              <a:rPr lang="en-US" altLang="en-US" smtClean="0">
                <a:solidFill>
                  <a:srgbClr val="3366CC"/>
                </a:solidFill>
                <a:latin typeface="Calibri" pitchFamily="34" charset="0"/>
                <a:cs typeface="Times New Roman" pitchFamily="18" charset="0"/>
              </a:rPr>
              <a:t>10 j. RECIPIENT SHARE OF EXPENDITURES – Enter the amount of Recipient </a:t>
            </a:r>
            <a:br>
              <a:rPr lang="en-US" altLang="en-US" smtClean="0">
                <a:solidFill>
                  <a:srgbClr val="3366CC"/>
                </a:solidFill>
                <a:latin typeface="Calibri" pitchFamily="34" charset="0"/>
                <a:cs typeface="Times New Roman" pitchFamily="18" charset="0"/>
              </a:rPr>
            </a:br>
            <a:r>
              <a:rPr lang="en-US" altLang="en-US" smtClean="0">
                <a:solidFill>
                  <a:srgbClr val="3366CC"/>
                </a:solidFill>
                <a:latin typeface="Calibri" pitchFamily="34" charset="0"/>
                <a:cs typeface="Times New Roman" pitchFamily="18" charset="0"/>
              </a:rPr>
              <a:t>   Share of actual cash disbursements or other outlays (e.g. Third party in-</a:t>
            </a:r>
            <a:br>
              <a:rPr lang="en-US" altLang="en-US" smtClean="0">
                <a:solidFill>
                  <a:srgbClr val="3366CC"/>
                </a:solidFill>
                <a:latin typeface="Calibri" pitchFamily="34" charset="0"/>
                <a:cs typeface="Times New Roman" pitchFamily="18" charset="0"/>
              </a:rPr>
            </a:br>
            <a:r>
              <a:rPr lang="en-US" altLang="en-US" smtClean="0">
                <a:solidFill>
                  <a:srgbClr val="3366CC"/>
                </a:solidFill>
                <a:latin typeface="Calibri" pitchFamily="34" charset="0"/>
                <a:cs typeface="Times New Roman" pitchFamily="18" charset="0"/>
              </a:rPr>
              <a:t>   kind contributions).</a:t>
            </a:r>
          </a:p>
          <a:p>
            <a:pPr eaLnBrk="1" hangingPunct="1"/>
            <a:endParaRPr lang="en-US" altLang="en-US" smtClean="0">
              <a:solidFill>
                <a:srgbClr val="3366CC"/>
              </a:solidFill>
              <a:latin typeface="Calibri" pitchFamily="34" charset="0"/>
              <a:cs typeface="Times New Roman" pitchFamily="18" charset="0"/>
            </a:endParaRPr>
          </a:p>
          <a:p>
            <a:pPr eaLnBrk="1" hangingPunct="1"/>
            <a:r>
              <a:rPr lang="en-US" altLang="en-US" smtClean="0">
                <a:solidFill>
                  <a:srgbClr val="3366CC"/>
                </a:solidFill>
                <a:latin typeface="Calibri" pitchFamily="34" charset="0"/>
                <a:cs typeface="Times New Roman" pitchFamily="18" charset="0"/>
              </a:rPr>
              <a:t>10 k. REMAINING RECIPIENT SHARE TO BE PROVIDED – Total Recipient Share </a:t>
            </a:r>
            <a:br>
              <a:rPr lang="en-US" altLang="en-US" smtClean="0">
                <a:solidFill>
                  <a:srgbClr val="3366CC"/>
                </a:solidFill>
                <a:latin typeface="Calibri" pitchFamily="34" charset="0"/>
                <a:cs typeface="Times New Roman" pitchFamily="18" charset="0"/>
              </a:rPr>
            </a:br>
            <a:r>
              <a:rPr lang="en-US" altLang="en-US" smtClean="0">
                <a:solidFill>
                  <a:srgbClr val="3366CC"/>
                </a:solidFill>
                <a:latin typeface="Calibri" pitchFamily="34" charset="0"/>
                <a:cs typeface="Times New Roman" pitchFamily="18" charset="0"/>
              </a:rPr>
              <a:t>    Required less Recipient Share of Expenditures (10i – 10j = 10k).</a:t>
            </a:r>
          </a:p>
        </p:txBody>
      </p:sp>
      <p:sp>
        <p:nvSpPr>
          <p:cNvPr id="3" name="Slide Number Placeholder 2"/>
          <p:cNvSpPr>
            <a:spLocks noGrp="1"/>
          </p:cNvSpPr>
          <p:nvPr>
            <p:ph type="sldNum" sz="quarter" idx="11"/>
          </p:nvPr>
        </p:nvSpPr>
        <p:spPr/>
        <p:txBody>
          <a:bodyPr/>
          <a:lstStyle/>
          <a:p>
            <a:pPr algn="r">
              <a:defRPr/>
            </a:pPr>
            <a:fld id="{5B58C0E4-A030-47E7-9303-C9B3B6921509}" type="slidenum">
              <a:rPr lang="en-US" smtClean="0">
                <a:solidFill>
                  <a:srgbClr val="117CC5"/>
                </a:solidFill>
              </a:rPr>
              <a:pPr algn="r">
                <a:defRPr/>
              </a:pPr>
              <a:t>23</a:t>
            </a:fld>
            <a:endParaRPr lang="en-US">
              <a:solidFill>
                <a:srgbClr val="117CC5"/>
              </a:solidFill>
            </a:endParaRPr>
          </a:p>
        </p:txBody>
      </p:sp>
    </p:spTree>
  </p:cSld>
  <p:clrMapOvr>
    <a:masterClrMapping/>
  </p:clrMapOvr>
  <p:transition spd="med">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itle 1"/>
          <p:cNvSpPr>
            <a:spLocks noGrp="1"/>
          </p:cNvSpPr>
          <p:nvPr>
            <p:ph type="title" idx="4294967295"/>
          </p:nvPr>
        </p:nvSpPr>
        <p:spPr bwMode="auto">
          <a:xfrm>
            <a:off x="593725" y="890588"/>
            <a:ext cx="7467600" cy="1066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altLang="en-US" sz="2600" b="1" u="sng" smtClean="0">
                <a:solidFill>
                  <a:srgbClr val="3366CC"/>
                </a:solidFill>
                <a:latin typeface="Calibri" pitchFamily="34" charset="0"/>
                <a:cs typeface="Times New Roman" pitchFamily="18" charset="0"/>
              </a:rPr>
              <a:t>PROGRAM INCOME PORTION</a:t>
            </a:r>
            <a:br>
              <a:rPr lang="en-US" altLang="en-US" sz="2600" b="1" u="sng" smtClean="0">
                <a:solidFill>
                  <a:srgbClr val="3366CC"/>
                </a:solidFill>
                <a:latin typeface="Calibri" pitchFamily="34" charset="0"/>
                <a:cs typeface="Times New Roman" pitchFamily="18" charset="0"/>
              </a:rPr>
            </a:br>
            <a:r>
              <a:rPr lang="en-US" altLang="en-US" sz="2600" b="1" u="sng" smtClean="0">
                <a:solidFill>
                  <a:srgbClr val="3366CC"/>
                </a:solidFill>
                <a:latin typeface="Calibri" pitchFamily="34" charset="0"/>
                <a:cs typeface="Times New Roman" pitchFamily="18" charset="0"/>
              </a:rPr>
              <a:t>Section 10 of the SF-425</a:t>
            </a:r>
            <a:r>
              <a:rPr lang="en-US" altLang="en-US" sz="2600" b="1" i="1" smtClean="0">
                <a:solidFill>
                  <a:srgbClr val="3366CC"/>
                </a:solidFill>
                <a:latin typeface="Times New Roman" pitchFamily="18" charset="0"/>
                <a:cs typeface="Times New Roman" pitchFamily="18" charset="0"/>
              </a:rPr>
              <a:t/>
            </a:r>
            <a:br>
              <a:rPr lang="en-US" altLang="en-US" sz="2600" b="1" i="1" smtClean="0">
                <a:solidFill>
                  <a:srgbClr val="3366CC"/>
                </a:solidFill>
                <a:latin typeface="Times New Roman" pitchFamily="18" charset="0"/>
                <a:cs typeface="Times New Roman" pitchFamily="18" charset="0"/>
              </a:rPr>
            </a:br>
            <a:endParaRPr lang="en-US" altLang="en-US" sz="2600" b="1" i="1" smtClean="0">
              <a:solidFill>
                <a:srgbClr val="3366CC"/>
              </a:solidFill>
              <a:latin typeface="Times New Roman" pitchFamily="18" charset="0"/>
              <a:cs typeface="Times New Roman" pitchFamily="18" charset="0"/>
            </a:endParaRPr>
          </a:p>
        </p:txBody>
      </p:sp>
      <p:sp>
        <p:nvSpPr>
          <p:cNvPr id="206851" name="Content Placeholder 2"/>
          <p:cNvSpPr>
            <a:spLocks noGrp="1"/>
          </p:cNvSpPr>
          <p:nvPr>
            <p:ph idx="1"/>
          </p:nvPr>
        </p:nvSpPr>
        <p:spPr>
          <a:xfrm>
            <a:off x="280988" y="1984375"/>
            <a:ext cx="8767762" cy="3803650"/>
          </a:xfrm>
        </p:spPr>
        <p:txBody>
          <a:bodyPr/>
          <a:lstStyle/>
          <a:p>
            <a:pPr>
              <a:buFont typeface="Wingdings" pitchFamily="2" charset="2"/>
              <a:buNone/>
            </a:pPr>
            <a:r>
              <a:rPr lang="en-US" altLang="en-US" smtClean="0">
                <a:solidFill>
                  <a:srgbClr val="3366CC"/>
                </a:solidFill>
                <a:latin typeface="Times New Roman" pitchFamily="18" charset="0"/>
                <a:cs typeface="Times New Roman" pitchFamily="18" charset="0"/>
              </a:rPr>
              <a:t>	</a:t>
            </a:r>
            <a:r>
              <a:rPr lang="en-US" altLang="en-US" smtClean="0">
                <a:solidFill>
                  <a:srgbClr val="3366CC"/>
                </a:solidFill>
                <a:latin typeface="Calibri" pitchFamily="34" charset="0"/>
                <a:cs typeface="Times New Roman" pitchFamily="18" charset="0"/>
              </a:rPr>
              <a:t>What is Program Income? Program Income is income earned by a grant recipient from activities which are supported by the direct costs of an award.  For example, fees received to attend a conference or workshop funded by a sponsored project.</a:t>
            </a:r>
          </a:p>
          <a:p>
            <a:pPr>
              <a:buFont typeface="Wingdings" pitchFamily="2" charset="2"/>
              <a:buNone/>
            </a:pPr>
            <a:endParaRPr lang="en-US" altLang="en-US" smtClean="0">
              <a:solidFill>
                <a:srgbClr val="3366CC"/>
              </a:solidFill>
              <a:latin typeface="Calibri" pitchFamily="34" charset="0"/>
              <a:cs typeface="Times New Roman" pitchFamily="18" charset="0"/>
            </a:endParaRPr>
          </a:p>
          <a:p>
            <a:pPr eaLnBrk="1" hangingPunct="1"/>
            <a:r>
              <a:rPr lang="en-US" altLang="en-US" smtClean="0">
                <a:solidFill>
                  <a:srgbClr val="3366CC"/>
                </a:solidFill>
                <a:latin typeface="Calibri" pitchFamily="34" charset="0"/>
                <a:cs typeface="Times New Roman" pitchFamily="18" charset="0"/>
              </a:rPr>
              <a:t>        10l.  TOTAL FEDERAL PROGRAM INCOME EARNED – Enter the amount of </a:t>
            </a:r>
            <a:br>
              <a:rPr lang="en-US" altLang="en-US" smtClean="0">
                <a:solidFill>
                  <a:srgbClr val="3366CC"/>
                </a:solidFill>
                <a:latin typeface="Calibri" pitchFamily="34" charset="0"/>
                <a:cs typeface="Times New Roman" pitchFamily="18" charset="0"/>
              </a:rPr>
            </a:br>
            <a:r>
              <a:rPr lang="en-US" altLang="en-US" smtClean="0">
                <a:solidFill>
                  <a:srgbClr val="3366CC"/>
                </a:solidFill>
                <a:latin typeface="Calibri" pitchFamily="34" charset="0"/>
                <a:cs typeface="Times New Roman" pitchFamily="18" charset="0"/>
              </a:rPr>
              <a:t>           program income earned. </a:t>
            </a:r>
          </a:p>
          <a:p>
            <a:pPr eaLnBrk="1" hangingPunct="1"/>
            <a:endParaRPr lang="en-US" altLang="en-US" smtClean="0">
              <a:solidFill>
                <a:srgbClr val="3366CC"/>
              </a:solidFill>
              <a:latin typeface="Calibri" pitchFamily="34" charset="0"/>
              <a:cs typeface="Times New Roman" pitchFamily="18" charset="0"/>
            </a:endParaRPr>
          </a:p>
          <a:p>
            <a:pPr lvl="1" eaLnBrk="1" hangingPunct="1"/>
            <a:r>
              <a:rPr lang="en-US" altLang="en-US" smtClean="0">
                <a:solidFill>
                  <a:srgbClr val="3366CC"/>
                </a:solidFill>
                <a:latin typeface="Calibri" pitchFamily="34" charset="0"/>
                <a:cs typeface="Times New Roman" pitchFamily="18" charset="0"/>
              </a:rPr>
              <a:t>10m. PROGRAM INCOME EXPENDED IN ACCORDANCE WITH THE DEDUCTION</a:t>
            </a:r>
            <a:br>
              <a:rPr lang="en-US" altLang="en-US" smtClean="0">
                <a:solidFill>
                  <a:srgbClr val="3366CC"/>
                </a:solidFill>
                <a:latin typeface="Calibri" pitchFamily="34" charset="0"/>
                <a:cs typeface="Times New Roman" pitchFamily="18" charset="0"/>
              </a:rPr>
            </a:br>
            <a:r>
              <a:rPr lang="en-US" altLang="en-US" smtClean="0">
                <a:solidFill>
                  <a:srgbClr val="3366CC"/>
                </a:solidFill>
                <a:latin typeface="Calibri" pitchFamily="34" charset="0"/>
                <a:cs typeface="Times New Roman" pitchFamily="18" charset="0"/>
              </a:rPr>
              <a:t>     ALTERNATIVE –  Amount of program income earned that was used to </a:t>
            </a:r>
            <a:br>
              <a:rPr lang="en-US" altLang="en-US" smtClean="0">
                <a:solidFill>
                  <a:srgbClr val="3366CC"/>
                </a:solidFill>
                <a:latin typeface="Calibri" pitchFamily="34" charset="0"/>
                <a:cs typeface="Times New Roman" pitchFamily="18" charset="0"/>
              </a:rPr>
            </a:br>
            <a:r>
              <a:rPr lang="en-US" altLang="en-US" smtClean="0">
                <a:solidFill>
                  <a:srgbClr val="3366CC"/>
                </a:solidFill>
                <a:latin typeface="Calibri" pitchFamily="34" charset="0"/>
                <a:cs typeface="Times New Roman" pitchFamily="18" charset="0"/>
              </a:rPr>
              <a:t>     reduce the federal share of the total project cost.</a:t>
            </a:r>
          </a:p>
          <a:p>
            <a:pPr eaLnBrk="1" hangingPunct="1">
              <a:buFont typeface="Wingdings" pitchFamily="2" charset="2"/>
              <a:buNone/>
            </a:pPr>
            <a:endParaRPr lang="en-US" altLang="en-US" smtClean="0">
              <a:solidFill>
                <a:srgbClr val="3366CC"/>
              </a:solidFill>
              <a:latin typeface="Times New Roman" pitchFamily="18" charset="0"/>
              <a:cs typeface="Times New Roman" pitchFamily="18" charset="0"/>
            </a:endParaRPr>
          </a:p>
        </p:txBody>
      </p:sp>
      <p:sp>
        <p:nvSpPr>
          <p:cNvPr id="2" name="Slide Number Placeholder 1"/>
          <p:cNvSpPr>
            <a:spLocks noGrp="1"/>
          </p:cNvSpPr>
          <p:nvPr>
            <p:ph type="sldNum" sz="quarter" idx="11"/>
          </p:nvPr>
        </p:nvSpPr>
        <p:spPr/>
        <p:txBody>
          <a:bodyPr/>
          <a:lstStyle/>
          <a:p>
            <a:pPr algn="r">
              <a:defRPr/>
            </a:pPr>
            <a:fld id="{28DB6914-07BF-4743-80E1-01E867A02BF9}" type="slidenum">
              <a:rPr lang="en-US" smtClean="0">
                <a:solidFill>
                  <a:srgbClr val="117CC5"/>
                </a:solidFill>
              </a:rPr>
              <a:pPr algn="r">
                <a:defRPr/>
              </a:pPr>
              <a:t>24</a:t>
            </a:fld>
            <a:endParaRPr lang="en-US">
              <a:solidFill>
                <a:srgbClr val="117CC5"/>
              </a:solidFill>
            </a:endParaRPr>
          </a:p>
        </p:txBody>
      </p:sp>
    </p:spTree>
  </p:cSld>
  <p:clrMapOvr>
    <a:masterClrMapping/>
  </p:clrMapOvr>
  <p:transition spd="med">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le 1"/>
          <p:cNvSpPr>
            <a:spLocks noGrp="1"/>
          </p:cNvSpPr>
          <p:nvPr>
            <p:ph type="title" idx="4294967295"/>
          </p:nvPr>
        </p:nvSpPr>
        <p:spPr bwMode="auto">
          <a:xfrm>
            <a:off x="227013" y="987425"/>
            <a:ext cx="8229600" cy="8239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2400" b="1" u="sng" smtClean="0">
                <a:solidFill>
                  <a:srgbClr val="3366CC"/>
                </a:solidFill>
                <a:latin typeface="Calibri" pitchFamily="34" charset="0"/>
                <a:cs typeface="Times New Roman" pitchFamily="18" charset="0"/>
              </a:rPr>
              <a:t>PROGRAM INCOME PORTION CONTINUED</a:t>
            </a:r>
            <a:br>
              <a:rPr lang="en-US" altLang="en-US" sz="2400" b="1" u="sng" smtClean="0">
                <a:solidFill>
                  <a:srgbClr val="3366CC"/>
                </a:solidFill>
                <a:latin typeface="Calibri" pitchFamily="34" charset="0"/>
                <a:cs typeface="Times New Roman" pitchFamily="18" charset="0"/>
              </a:rPr>
            </a:br>
            <a:r>
              <a:rPr lang="en-US" altLang="en-US" sz="2400" b="1" u="sng" smtClean="0">
                <a:solidFill>
                  <a:srgbClr val="3366CC"/>
                </a:solidFill>
                <a:latin typeface="Calibri" pitchFamily="34" charset="0"/>
                <a:cs typeface="Times New Roman" pitchFamily="18" charset="0"/>
              </a:rPr>
              <a:t> Section 10 of the SF-425</a:t>
            </a:r>
          </a:p>
        </p:txBody>
      </p:sp>
      <p:sp>
        <p:nvSpPr>
          <p:cNvPr id="207875" name="Content Placeholder 2"/>
          <p:cNvSpPr>
            <a:spLocks noGrp="1"/>
          </p:cNvSpPr>
          <p:nvPr>
            <p:ph idx="1"/>
          </p:nvPr>
        </p:nvSpPr>
        <p:spPr>
          <a:xfrm>
            <a:off x="268288" y="2120900"/>
            <a:ext cx="8693150" cy="3503613"/>
          </a:xfrm>
        </p:spPr>
        <p:txBody>
          <a:bodyPr/>
          <a:lstStyle/>
          <a:p>
            <a:endParaRPr lang="en-US" altLang="en-US" smtClean="0">
              <a:solidFill>
                <a:srgbClr val="3366CC"/>
              </a:solidFill>
              <a:latin typeface="Times New Roman" pitchFamily="18" charset="0"/>
              <a:cs typeface="Times New Roman" pitchFamily="18" charset="0"/>
            </a:endParaRPr>
          </a:p>
          <a:p>
            <a:r>
              <a:rPr lang="en-US" altLang="en-US" smtClean="0">
                <a:solidFill>
                  <a:srgbClr val="3366CC"/>
                </a:solidFill>
                <a:latin typeface="Calibri" pitchFamily="34" charset="0"/>
                <a:cs typeface="Times New Roman" pitchFamily="18" charset="0"/>
              </a:rPr>
              <a:t>10 n. PROGRAM INCOME EXPENDED IN ACCORDANCE WITH THE ADDITION</a:t>
            </a:r>
            <a:br>
              <a:rPr lang="en-US" altLang="en-US" smtClean="0">
                <a:solidFill>
                  <a:srgbClr val="3366CC"/>
                </a:solidFill>
                <a:latin typeface="Calibri" pitchFamily="34" charset="0"/>
                <a:cs typeface="Times New Roman" pitchFamily="18" charset="0"/>
              </a:rPr>
            </a:br>
            <a:r>
              <a:rPr lang="en-US" altLang="en-US" smtClean="0">
                <a:solidFill>
                  <a:srgbClr val="3366CC"/>
                </a:solidFill>
                <a:latin typeface="Calibri" pitchFamily="34" charset="0"/>
                <a:cs typeface="Times New Roman" pitchFamily="18" charset="0"/>
              </a:rPr>
              <a:t>    ALTERNATIVE – amount of program income earned that was added to funds</a:t>
            </a:r>
            <a:br>
              <a:rPr lang="en-US" altLang="en-US" smtClean="0">
                <a:solidFill>
                  <a:srgbClr val="3366CC"/>
                </a:solidFill>
                <a:latin typeface="Calibri" pitchFamily="34" charset="0"/>
                <a:cs typeface="Times New Roman" pitchFamily="18" charset="0"/>
              </a:rPr>
            </a:br>
            <a:r>
              <a:rPr lang="en-US" altLang="en-US" smtClean="0">
                <a:solidFill>
                  <a:srgbClr val="3366CC"/>
                </a:solidFill>
                <a:latin typeface="Calibri" pitchFamily="34" charset="0"/>
                <a:cs typeface="Times New Roman" pitchFamily="18" charset="0"/>
              </a:rPr>
              <a:t>    committed to the total project.</a:t>
            </a:r>
          </a:p>
          <a:p>
            <a:endParaRPr lang="en-US" altLang="en-US" smtClean="0">
              <a:solidFill>
                <a:srgbClr val="3366CC"/>
              </a:solidFill>
              <a:latin typeface="Calibri" pitchFamily="34" charset="0"/>
              <a:cs typeface="Times New Roman" pitchFamily="18" charset="0"/>
            </a:endParaRPr>
          </a:p>
          <a:p>
            <a:r>
              <a:rPr lang="en-US" altLang="en-US" smtClean="0">
                <a:solidFill>
                  <a:srgbClr val="3366CC"/>
                </a:solidFill>
                <a:latin typeface="Calibri" pitchFamily="34" charset="0"/>
                <a:cs typeface="Times New Roman" pitchFamily="18" charset="0"/>
              </a:rPr>
              <a:t>10 o. UNUSUED PROGRAM INCOME – Program income that has been earned </a:t>
            </a:r>
            <a:br>
              <a:rPr lang="en-US" altLang="en-US" smtClean="0">
                <a:solidFill>
                  <a:srgbClr val="3366CC"/>
                </a:solidFill>
                <a:latin typeface="Calibri" pitchFamily="34" charset="0"/>
                <a:cs typeface="Times New Roman" pitchFamily="18" charset="0"/>
              </a:rPr>
            </a:br>
            <a:r>
              <a:rPr lang="en-US" altLang="en-US" smtClean="0">
                <a:solidFill>
                  <a:srgbClr val="3366CC"/>
                </a:solidFill>
                <a:latin typeface="Calibri" pitchFamily="34" charset="0"/>
                <a:cs typeface="Times New Roman" pitchFamily="18" charset="0"/>
              </a:rPr>
              <a:t>    but not expended, as of the reporting period end date. Total Federal 	</a:t>
            </a:r>
            <a:br>
              <a:rPr lang="en-US" altLang="en-US" smtClean="0">
                <a:solidFill>
                  <a:srgbClr val="3366CC"/>
                </a:solidFill>
                <a:latin typeface="Calibri" pitchFamily="34" charset="0"/>
                <a:cs typeface="Times New Roman" pitchFamily="18" charset="0"/>
              </a:rPr>
            </a:br>
            <a:r>
              <a:rPr lang="en-US" altLang="en-US" smtClean="0">
                <a:solidFill>
                  <a:srgbClr val="3366CC"/>
                </a:solidFill>
                <a:latin typeface="Calibri" pitchFamily="34" charset="0"/>
                <a:cs typeface="Times New Roman" pitchFamily="18" charset="0"/>
              </a:rPr>
              <a:t>    Program Income Earned less Program Income Expended in Accordance with</a:t>
            </a:r>
            <a:br>
              <a:rPr lang="en-US" altLang="en-US" smtClean="0">
                <a:solidFill>
                  <a:srgbClr val="3366CC"/>
                </a:solidFill>
                <a:latin typeface="Calibri" pitchFamily="34" charset="0"/>
                <a:cs typeface="Times New Roman" pitchFamily="18" charset="0"/>
              </a:rPr>
            </a:br>
            <a:r>
              <a:rPr lang="en-US" altLang="en-US" smtClean="0">
                <a:solidFill>
                  <a:srgbClr val="3366CC"/>
                </a:solidFill>
                <a:latin typeface="Calibri" pitchFamily="34" charset="0"/>
                <a:cs typeface="Times New Roman" pitchFamily="18" charset="0"/>
              </a:rPr>
              <a:t>    the Addition Alternative equals the Unused Program Income</a:t>
            </a:r>
            <a:br>
              <a:rPr lang="en-US" altLang="en-US" smtClean="0">
                <a:solidFill>
                  <a:srgbClr val="3366CC"/>
                </a:solidFill>
                <a:latin typeface="Calibri" pitchFamily="34" charset="0"/>
                <a:cs typeface="Times New Roman" pitchFamily="18" charset="0"/>
              </a:rPr>
            </a:br>
            <a:r>
              <a:rPr lang="en-US" altLang="en-US" smtClean="0">
                <a:solidFill>
                  <a:srgbClr val="3366CC"/>
                </a:solidFill>
                <a:latin typeface="Calibri" pitchFamily="34" charset="0"/>
                <a:cs typeface="Times New Roman" pitchFamily="18" charset="0"/>
              </a:rPr>
              <a:t>    (10l – 10n = 10o).</a:t>
            </a:r>
          </a:p>
          <a:p>
            <a:pPr>
              <a:buFont typeface="Wingdings" pitchFamily="2" charset="2"/>
              <a:buNone/>
            </a:pPr>
            <a:endParaRPr lang="en-US" altLang="en-US" smtClean="0">
              <a:solidFill>
                <a:srgbClr val="3366CC"/>
              </a:solidFill>
              <a:latin typeface="Times New Roman" pitchFamily="18" charset="0"/>
              <a:cs typeface="Times New Roman" pitchFamily="18" charset="0"/>
            </a:endParaRPr>
          </a:p>
          <a:p>
            <a:pPr>
              <a:buFont typeface="Wingdings" pitchFamily="2" charset="2"/>
              <a:buNone/>
            </a:pPr>
            <a:r>
              <a:rPr lang="en-US" altLang="en-US" smtClean="0">
                <a:solidFill>
                  <a:srgbClr val="3366CC"/>
                </a:solidFill>
                <a:latin typeface="Times New Roman" pitchFamily="18" charset="0"/>
                <a:cs typeface="Times New Roman" pitchFamily="18" charset="0"/>
              </a:rPr>
              <a:t>	</a:t>
            </a:r>
          </a:p>
        </p:txBody>
      </p:sp>
      <p:sp>
        <p:nvSpPr>
          <p:cNvPr id="2" name="Slide Number Placeholder 1"/>
          <p:cNvSpPr>
            <a:spLocks noGrp="1"/>
          </p:cNvSpPr>
          <p:nvPr>
            <p:ph type="sldNum" sz="quarter" idx="11"/>
          </p:nvPr>
        </p:nvSpPr>
        <p:spPr/>
        <p:txBody>
          <a:bodyPr/>
          <a:lstStyle/>
          <a:p>
            <a:pPr algn="r">
              <a:defRPr/>
            </a:pPr>
            <a:fld id="{0C3C0E34-383F-4E49-9935-F68F60F78BCC}" type="slidenum">
              <a:rPr lang="en-US" smtClean="0">
                <a:solidFill>
                  <a:srgbClr val="117CC5"/>
                </a:solidFill>
              </a:rPr>
              <a:pPr algn="r">
                <a:defRPr/>
              </a:pPr>
              <a:t>25</a:t>
            </a:fld>
            <a:endParaRPr lang="en-US">
              <a:solidFill>
                <a:srgbClr val="117CC5"/>
              </a:solidFill>
            </a:endParaRPr>
          </a:p>
        </p:txBody>
      </p:sp>
    </p:spTree>
  </p:cSld>
  <p:clrMapOvr>
    <a:masterClrMapping/>
  </p:clrMapOvr>
  <p:transition spd="med">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itle 1"/>
          <p:cNvSpPr>
            <a:spLocks noGrp="1"/>
          </p:cNvSpPr>
          <p:nvPr>
            <p:ph type="title" idx="4294967295"/>
          </p:nvPr>
        </p:nvSpPr>
        <p:spPr bwMode="auto">
          <a:xfrm>
            <a:off x="457200" y="1030288"/>
            <a:ext cx="7467600" cy="944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2400" b="1" u="sng" smtClean="0">
                <a:solidFill>
                  <a:srgbClr val="3366CC"/>
                </a:solidFill>
                <a:latin typeface="Calibri" pitchFamily="34" charset="0"/>
                <a:cs typeface="Times New Roman" pitchFamily="18" charset="0"/>
              </a:rPr>
              <a:t>INDIRECT EXPENSE</a:t>
            </a:r>
            <a:endParaRPr lang="en-US" altLang="en-US" sz="2400" u="sng" smtClean="0">
              <a:solidFill>
                <a:srgbClr val="3366CC"/>
              </a:solidFill>
              <a:latin typeface="Calibri" pitchFamily="34" charset="0"/>
              <a:cs typeface="Times New Roman" pitchFamily="18" charset="0"/>
            </a:endParaRPr>
          </a:p>
        </p:txBody>
      </p:sp>
      <p:sp>
        <p:nvSpPr>
          <p:cNvPr id="208899" name="Content Placeholder 2"/>
          <p:cNvSpPr>
            <a:spLocks noGrp="1"/>
          </p:cNvSpPr>
          <p:nvPr>
            <p:ph idx="1"/>
          </p:nvPr>
        </p:nvSpPr>
        <p:spPr>
          <a:xfrm>
            <a:off x="688975" y="1984375"/>
            <a:ext cx="7467600" cy="3148013"/>
          </a:xfrm>
        </p:spPr>
        <p:txBody>
          <a:bodyPr/>
          <a:lstStyle/>
          <a:p>
            <a:r>
              <a:rPr lang="en-US" altLang="en-US" smtClean="0">
                <a:solidFill>
                  <a:srgbClr val="3366CC"/>
                </a:solidFill>
                <a:latin typeface="Calibri" pitchFamily="34" charset="0"/>
                <a:cs typeface="Times New Roman" pitchFamily="18" charset="0"/>
              </a:rPr>
              <a:t>What are Indirect Costs (F&amp;A)? </a:t>
            </a:r>
          </a:p>
          <a:p>
            <a:endParaRPr lang="en-US" altLang="en-US" smtClean="0">
              <a:solidFill>
                <a:srgbClr val="3366CC"/>
              </a:solidFill>
              <a:latin typeface="Calibri" pitchFamily="34" charset="0"/>
              <a:cs typeface="Times New Roman" pitchFamily="18" charset="0"/>
            </a:endParaRPr>
          </a:p>
          <a:p>
            <a:pPr>
              <a:buFont typeface="Wingdings" pitchFamily="2" charset="2"/>
              <a:buNone/>
            </a:pPr>
            <a:r>
              <a:rPr lang="en-US" altLang="en-US" smtClean="0">
                <a:solidFill>
                  <a:srgbClr val="3366CC"/>
                </a:solidFill>
                <a:latin typeface="Calibri" pitchFamily="34" charset="0"/>
                <a:cs typeface="Times New Roman" pitchFamily="18" charset="0"/>
              </a:rPr>
              <a:t>	Allowable costs that are incurred for common or joint objectives and therefore cannot be identified readily and specifically with one sponsored project or proportionally charged to multiple sponsored projects (e.g. office supplies).    </a:t>
            </a:r>
          </a:p>
          <a:p>
            <a:endParaRPr lang="en-US" altLang="en-US" smtClean="0">
              <a:solidFill>
                <a:srgbClr val="3366CC"/>
              </a:solidFill>
              <a:latin typeface="Times New Roman" pitchFamily="18" charset="0"/>
              <a:cs typeface="Times New Roman" pitchFamily="18" charset="0"/>
            </a:endParaRPr>
          </a:p>
        </p:txBody>
      </p:sp>
      <p:sp>
        <p:nvSpPr>
          <p:cNvPr id="2" name="Slide Number Placeholder 1"/>
          <p:cNvSpPr>
            <a:spLocks noGrp="1"/>
          </p:cNvSpPr>
          <p:nvPr>
            <p:ph type="sldNum" sz="quarter" idx="11"/>
          </p:nvPr>
        </p:nvSpPr>
        <p:spPr/>
        <p:txBody>
          <a:bodyPr/>
          <a:lstStyle/>
          <a:p>
            <a:pPr algn="r">
              <a:defRPr/>
            </a:pPr>
            <a:fld id="{12FA8E3A-A6AC-4407-818E-F3F144E71234}" type="slidenum">
              <a:rPr lang="en-US" smtClean="0">
                <a:solidFill>
                  <a:srgbClr val="117CC5"/>
                </a:solidFill>
              </a:rPr>
              <a:pPr algn="r">
                <a:defRPr/>
              </a:pPr>
              <a:t>26</a:t>
            </a:fld>
            <a:endParaRPr lang="en-US">
              <a:solidFill>
                <a:srgbClr val="117CC5"/>
              </a:solidFill>
            </a:endParaRPr>
          </a:p>
        </p:txBody>
      </p:sp>
    </p:spTree>
  </p:cSld>
  <p:clrMapOvr>
    <a:masterClrMapping/>
  </p:clrMapOvr>
  <p:transition spd="med">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itle 1"/>
          <p:cNvSpPr>
            <a:spLocks noGrp="1"/>
          </p:cNvSpPr>
          <p:nvPr>
            <p:ph type="title" idx="4294967295"/>
          </p:nvPr>
        </p:nvSpPr>
        <p:spPr bwMode="auto">
          <a:xfrm>
            <a:off x="576263" y="993775"/>
            <a:ext cx="7467600" cy="541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2400" b="1" u="sng" smtClean="0">
                <a:solidFill>
                  <a:srgbClr val="3366CC"/>
                </a:solidFill>
                <a:latin typeface="Calibri" pitchFamily="34" charset="0"/>
                <a:cs typeface="Times New Roman" pitchFamily="18" charset="0"/>
              </a:rPr>
              <a:t>INDIRECT EXPENSE</a:t>
            </a:r>
            <a:r>
              <a:rPr lang="en-US" altLang="en-US" sz="2800" b="1" u="sng" smtClean="0">
                <a:solidFill>
                  <a:srgbClr val="3366CC"/>
                </a:solidFill>
                <a:latin typeface="Calibri" pitchFamily="34" charset="0"/>
                <a:cs typeface="Times New Roman" pitchFamily="18" charset="0"/>
              </a:rPr>
              <a:t/>
            </a:r>
            <a:br>
              <a:rPr lang="en-US" altLang="en-US" sz="2800" b="1" u="sng" smtClean="0">
                <a:solidFill>
                  <a:srgbClr val="3366CC"/>
                </a:solidFill>
                <a:latin typeface="Calibri" pitchFamily="34" charset="0"/>
                <a:cs typeface="Times New Roman" pitchFamily="18" charset="0"/>
              </a:rPr>
            </a:br>
            <a:endParaRPr lang="en-US" altLang="en-US" sz="2800" b="1" u="sng" smtClean="0">
              <a:solidFill>
                <a:srgbClr val="3366CC"/>
              </a:solidFill>
              <a:latin typeface="Calibri" pitchFamily="34" charset="0"/>
              <a:cs typeface="Times New Roman" pitchFamily="18" charset="0"/>
            </a:endParaRPr>
          </a:p>
        </p:txBody>
      </p:sp>
      <p:sp>
        <p:nvSpPr>
          <p:cNvPr id="209923" name="Content Placeholder 2"/>
          <p:cNvSpPr>
            <a:spLocks noGrp="1"/>
          </p:cNvSpPr>
          <p:nvPr>
            <p:ph idx="1"/>
          </p:nvPr>
        </p:nvSpPr>
        <p:spPr>
          <a:xfrm>
            <a:off x="587375" y="1587500"/>
            <a:ext cx="8329613" cy="4381500"/>
          </a:xfrm>
        </p:spPr>
        <p:txBody>
          <a:bodyPr/>
          <a:lstStyle/>
          <a:p>
            <a:r>
              <a:rPr lang="en-US" altLang="en-US" smtClean="0">
                <a:solidFill>
                  <a:srgbClr val="3366CC"/>
                </a:solidFill>
                <a:latin typeface="Calibri" pitchFamily="34" charset="0"/>
                <a:cs typeface="Times New Roman" pitchFamily="18" charset="0"/>
              </a:rPr>
              <a:t>11 a. TYPE OF RATE – State whether indirect cost rate(s) is Provisional, </a:t>
            </a:r>
            <a:br>
              <a:rPr lang="en-US" altLang="en-US" smtClean="0">
                <a:solidFill>
                  <a:srgbClr val="3366CC"/>
                </a:solidFill>
                <a:latin typeface="Calibri" pitchFamily="34" charset="0"/>
                <a:cs typeface="Times New Roman" pitchFamily="18" charset="0"/>
              </a:rPr>
            </a:br>
            <a:r>
              <a:rPr lang="en-US" altLang="en-US" smtClean="0">
                <a:solidFill>
                  <a:srgbClr val="3366CC"/>
                </a:solidFill>
                <a:latin typeface="Calibri" pitchFamily="34" charset="0"/>
                <a:cs typeface="Times New Roman" pitchFamily="18" charset="0"/>
              </a:rPr>
              <a:t>    Predetermined, Final, or Fixed.</a:t>
            </a:r>
          </a:p>
          <a:p>
            <a:r>
              <a:rPr lang="en-US" altLang="en-US" smtClean="0">
                <a:solidFill>
                  <a:srgbClr val="3366CC"/>
                </a:solidFill>
                <a:latin typeface="Calibri" pitchFamily="34" charset="0"/>
                <a:cs typeface="Times New Roman" pitchFamily="18" charset="0"/>
              </a:rPr>
              <a:t>11 b. RATE – Enter the indirect cost rate in effect during the reporting period.</a:t>
            </a:r>
          </a:p>
          <a:p>
            <a:r>
              <a:rPr lang="en-US" altLang="en-US" smtClean="0">
                <a:solidFill>
                  <a:srgbClr val="3366CC"/>
                </a:solidFill>
                <a:latin typeface="Calibri" pitchFamily="34" charset="0"/>
                <a:cs typeface="Times New Roman" pitchFamily="18" charset="0"/>
              </a:rPr>
              <a:t>11 c. PERIOD FROM; PERIOD TO – Enter the beginning and ending effective </a:t>
            </a:r>
            <a:br>
              <a:rPr lang="en-US" altLang="en-US" smtClean="0">
                <a:solidFill>
                  <a:srgbClr val="3366CC"/>
                </a:solidFill>
                <a:latin typeface="Calibri" pitchFamily="34" charset="0"/>
                <a:cs typeface="Times New Roman" pitchFamily="18" charset="0"/>
              </a:rPr>
            </a:br>
            <a:r>
              <a:rPr lang="en-US" altLang="en-US" smtClean="0">
                <a:solidFill>
                  <a:srgbClr val="3366CC"/>
                </a:solidFill>
                <a:latin typeface="Calibri" pitchFamily="34" charset="0"/>
                <a:cs typeface="Times New Roman" pitchFamily="18" charset="0"/>
              </a:rPr>
              <a:t>    dates for the rate(s).</a:t>
            </a:r>
          </a:p>
          <a:p>
            <a:r>
              <a:rPr lang="en-US" altLang="en-US" smtClean="0">
                <a:solidFill>
                  <a:srgbClr val="3366CC"/>
                </a:solidFill>
                <a:latin typeface="Calibri" pitchFamily="34" charset="0"/>
                <a:cs typeface="Times New Roman" pitchFamily="18" charset="0"/>
              </a:rPr>
              <a:t>11 d. BASE – Enter the amount of the base against which the rate was applied</a:t>
            </a:r>
            <a:br>
              <a:rPr lang="en-US" altLang="en-US" smtClean="0">
                <a:solidFill>
                  <a:srgbClr val="3366CC"/>
                </a:solidFill>
                <a:latin typeface="Calibri" pitchFamily="34" charset="0"/>
                <a:cs typeface="Times New Roman" pitchFamily="18" charset="0"/>
              </a:rPr>
            </a:br>
            <a:r>
              <a:rPr lang="en-US" altLang="en-US" smtClean="0">
                <a:solidFill>
                  <a:srgbClr val="3366CC"/>
                </a:solidFill>
                <a:latin typeface="Calibri" pitchFamily="34" charset="0"/>
                <a:cs typeface="Times New Roman" pitchFamily="18" charset="0"/>
              </a:rPr>
              <a:t>    (Modified Total Direct Cost).</a:t>
            </a:r>
          </a:p>
          <a:p>
            <a:r>
              <a:rPr lang="en-US" altLang="en-US" smtClean="0">
                <a:solidFill>
                  <a:srgbClr val="3366CC"/>
                </a:solidFill>
                <a:latin typeface="Calibri" pitchFamily="34" charset="0"/>
                <a:cs typeface="Times New Roman" pitchFamily="18" charset="0"/>
              </a:rPr>
              <a:t>11 e. AMOUNT CHARGED – Enter the amount of indirect costs charged </a:t>
            </a:r>
            <a:br>
              <a:rPr lang="en-US" altLang="en-US" smtClean="0">
                <a:solidFill>
                  <a:srgbClr val="3366CC"/>
                </a:solidFill>
                <a:latin typeface="Calibri" pitchFamily="34" charset="0"/>
                <a:cs typeface="Times New Roman" pitchFamily="18" charset="0"/>
              </a:rPr>
            </a:br>
            <a:r>
              <a:rPr lang="en-US" altLang="en-US" smtClean="0">
                <a:solidFill>
                  <a:srgbClr val="3366CC"/>
                </a:solidFill>
                <a:latin typeface="Calibri" pitchFamily="34" charset="0"/>
                <a:cs typeface="Times New Roman" pitchFamily="18" charset="0"/>
              </a:rPr>
              <a:t>    during the time period specified. Rate times Base equals Amount </a:t>
            </a:r>
            <a:br>
              <a:rPr lang="en-US" altLang="en-US" smtClean="0">
                <a:solidFill>
                  <a:srgbClr val="3366CC"/>
                </a:solidFill>
                <a:latin typeface="Calibri" pitchFamily="34" charset="0"/>
                <a:cs typeface="Times New Roman" pitchFamily="18" charset="0"/>
              </a:rPr>
            </a:br>
            <a:r>
              <a:rPr lang="en-US" altLang="en-US" smtClean="0">
                <a:solidFill>
                  <a:srgbClr val="3366CC"/>
                </a:solidFill>
                <a:latin typeface="Calibri" pitchFamily="34" charset="0"/>
                <a:cs typeface="Times New Roman" pitchFamily="18" charset="0"/>
              </a:rPr>
              <a:t>    charged (11b x 11d= 11e).</a:t>
            </a:r>
          </a:p>
          <a:p>
            <a:r>
              <a:rPr lang="en-US" altLang="en-US" smtClean="0">
                <a:solidFill>
                  <a:srgbClr val="3366CC"/>
                </a:solidFill>
                <a:latin typeface="Calibri" pitchFamily="34" charset="0"/>
                <a:cs typeface="Times New Roman" pitchFamily="18" charset="0"/>
              </a:rPr>
              <a:t>11 f.  FEDERAL SHARE – Enter Federal share of the amount in 11e.</a:t>
            </a:r>
          </a:p>
          <a:p>
            <a:r>
              <a:rPr lang="en-US" altLang="en-US" smtClean="0">
                <a:solidFill>
                  <a:srgbClr val="3366CC"/>
                </a:solidFill>
                <a:latin typeface="Calibri" pitchFamily="34" charset="0"/>
                <a:cs typeface="Times New Roman" pitchFamily="18" charset="0"/>
              </a:rPr>
              <a:t>11 g. TOTALS – Enter totals for columns 11d, 11e and 11f.</a:t>
            </a:r>
          </a:p>
        </p:txBody>
      </p:sp>
      <p:sp>
        <p:nvSpPr>
          <p:cNvPr id="2" name="Slide Number Placeholder 1"/>
          <p:cNvSpPr>
            <a:spLocks noGrp="1"/>
          </p:cNvSpPr>
          <p:nvPr>
            <p:ph type="sldNum" sz="quarter" idx="11"/>
          </p:nvPr>
        </p:nvSpPr>
        <p:spPr/>
        <p:txBody>
          <a:bodyPr/>
          <a:lstStyle/>
          <a:p>
            <a:pPr algn="r">
              <a:defRPr/>
            </a:pPr>
            <a:fld id="{9E834F0C-78BC-4A47-88D7-F1056BAE9FEB}" type="slidenum">
              <a:rPr lang="en-US" smtClean="0">
                <a:solidFill>
                  <a:srgbClr val="117CC5"/>
                </a:solidFill>
              </a:rPr>
              <a:pPr algn="r">
                <a:defRPr/>
              </a:pPr>
              <a:t>27</a:t>
            </a:fld>
            <a:endParaRPr lang="en-US">
              <a:solidFill>
                <a:srgbClr val="117CC5"/>
              </a:solidFill>
            </a:endParaRPr>
          </a:p>
        </p:txBody>
      </p:sp>
    </p:spTree>
  </p:cSld>
  <p:clrMapOvr>
    <a:masterClrMapping/>
  </p:clrMapOvr>
  <p:transition spd="med">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itle 1"/>
          <p:cNvSpPr>
            <a:spLocks noGrp="1"/>
          </p:cNvSpPr>
          <p:nvPr>
            <p:ph type="title" idx="4294967295"/>
          </p:nvPr>
        </p:nvSpPr>
        <p:spPr bwMode="auto">
          <a:xfrm>
            <a:off x="469900" y="933450"/>
            <a:ext cx="7467600" cy="71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2400" b="1" u="sng" smtClean="0">
                <a:solidFill>
                  <a:srgbClr val="3366CC"/>
                </a:solidFill>
                <a:latin typeface="Calibri" pitchFamily="34" charset="0"/>
                <a:cs typeface="Times New Roman" pitchFamily="18" charset="0"/>
              </a:rPr>
              <a:t>GENERAL INFORMATION </a:t>
            </a:r>
            <a:endParaRPr lang="en-US" altLang="en-US" sz="2400" u="sng" smtClean="0">
              <a:solidFill>
                <a:srgbClr val="3366CC"/>
              </a:solidFill>
              <a:latin typeface="Calibri" pitchFamily="34" charset="0"/>
              <a:cs typeface="Times New Roman" pitchFamily="18" charset="0"/>
            </a:endParaRPr>
          </a:p>
        </p:txBody>
      </p:sp>
      <p:sp>
        <p:nvSpPr>
          <p:cNvPr id="210947" name="Content Placeholder 2"/>
          <p:cNvSpPr>
            <a:spLocks noGrp="1"/>
          </p:cNvSpPr>
          <p:nvPr>
            <p:ph idx="1"/>
          </p:nvPr>
        </p:nvSpPr>
        <p:spPr>
          <a:xfrm>
            <a:off x="433388" y="1679575"/>
            <a:ext cx="7467600" cy="4306888"/>
          </a:xfrm>
        </p:spPr>
        <p:txBody>
          <a:bodyPr/>
          <a:lstStyle/>
          <a:p>
            <a:r>
              <a:rPr lang="en-US" altLang="en-US" smtClean="0">
                <a:solidFill>
                  <a:srgbClr val="3366CC"/>
                </a:solidFill>
                <a:latin typeface="Calibri" pitchFamily="34" charset="0"/>
                <a:cs typeface="Times New Roman" pitchFamily="18" charset="0"/>
              </a:rPr>
              <a:t>12. REMARKS (Clarifications or Justifications)</a:t>
            </a:r>
          </a:p>
          <a:p>
            <a:pPr>
              <a:buFont typeface="Wingdings" pitchFamily="2" charset="2"/>
              <a:buNone/>
            </a:pPr>
            <a:endParaRPr lang="en-US" altLang="en-US" smtClean="0">
              <a:solidFill>
                <a:srgbClr val="3366CC"/>
              </a:solidFill>
              <a:latin typeface="Calibri" pitchFamily="34" charset="0"/>
              <a:cs typeface="Times New Roman" pitchFamily="18" charset="0"/>
            </a:endParaRPr>
          </a:p>
          <a:p>
            <a:r>
              <a:rPr lang="en-US" altLang="en-US" smtClean="0">
                <a:solidFill>
                  <a:srgbClr val="3366CC"/>
                </a:solidFill>
                <a:latin typeface="Calibri" pitchFamily="34" charset="0"/>
                <a:cs typeface="Times New Roman" pitchFamily="18" charset="0"/>
              </a:rPr>
              <a:t>13. CERTIFICATION (This field is populated by GOL.)</a:t>
            </a:r>
          </a:p>
          <a:p>
            <a:pPr>
              <a:buFont typeface="Wingdings" pitchFamily="2" charset="2"/>
              <a:buNone/>
            </a:pPr>
            <a:r>
              <a:rPr lang="en-US" altLang="en-US" smtClean="0">
                <a:solidFill>
                  <a:srgbClr val="3366CC"/>
                </a:solidFill>
                <a:latin typeface="Calibri" pitchFamily="34" charset="0"/>
                <a:cs typeface="Times New Roman" pitchFamily="18" charset="0"/>
              </a:rPr>
              <a:t>	     a. Typed or Printed Name and Title of Authorized  	Certifying Official</a:t>
            </a:r>
          </a:p>
          <a:p>
            <a:pPr>
              <a:buFont typeface="Wingdings" pitchFamily="2" charset="2"/>
              <a:buNone/>
            </a:pPr>
            <a:r>
              <a:rPr lang="en-US" altLang="en-US" smtClean="0">
                <a:solidFill>
                  <a:srgbClr val="3366CC"/>
                </a:solidFill>
                <a:latin typeface="Calibri" pitchFamily="34" charset="0"/>
                <a:cs typeface="Times New Roman" pitchFamily="18" charset="0"/>
              </a:rPr>
              <a:t>	     b. Signature of Authorized Certifying Official</a:t>
            </a:r>
          </a:p>
          <a:p>
            <a:pPr>
              <a:buFont typeface="Wingdings" pitchFamily="2" charset="2"/>
              <a:buNone/>
            </a:pPr>
            <a:r>
              <a:rPr lang="en-US" altLang="en-US" smtClean="0">
                <a:solidFill>
                  <a:srgbClr val="3366CC"/>
                </a:solidFill>
                <a:latin typeface="Calibri" pitchFamily="34" charset="0"/>
                <a:cs typeface="Times New Roman" pitchFamily="18" charset="0"/>
              </a:rPr>
              <a:t>	     c. Telephone</a:t>
            </a:r>
          </a:p>
          <a:p>
            <a:pPr>
              <a:buFont typeface="Wingdings" pitchFamily="2" charset="2"/>
              <a:buNone/>
            </a:pPr>
            <a:r>
              <a:rPr lang="en-US" altLang="en-US" smtClean="0">
                <a:solidFill>
                  <a:srgbClr val="3366CC"/>
                </a:solidFill>
                <a:latin typeface="Calibri" pitchFamily="34" charset="0"/>
                <a:cs typeface="Times New Roman" pitchFamily="18" charset="0"/>
              </a:rPr>
              <a:t>	     d. Email Address</a:t>
            </a:r>
          </a:p>
          <a:p>
            <a:pPr>
              <a:buFont typeface="Wingdings" pitchFamily="2" charset="2"/>
              <a:buNone/>
            </a:pPr>
            <a:r>
              <a:rPr lang="en-US" altLang="en-US" smtClean="0">
                <a:solidFill>
                  <a:srgbClr val="3366CC"/>
                </a:solidFill>
                <a:latin typeface="Calibri" pitchFamily="34" charset="0"/>
                <a:cs typeface="Times New Roman" pitchFamily="18" charset="0"/>
              </a:rPr>
              <a:t>           e. Date Report Submitted</a:t>
            </a:r>
          </a:p>
          <a:p>
            <a:pPr>
              <a:buFont typeface="Wingdings" pitchFamily="2" charset="2"/>
              <a:buNone/>
            </a:pPr>
            <a:endParaRPr lang="en-US" altLang="en-US" smtClean="0">
              <a:solidFill>
                <a:srgbClr val="3366CC"/>
              </a:solidFill>
              <a:latin typeface="Calibri" pitchFamily="34" charset="0"/>
              <a:cs typeface="Times New Roman" pitchFamily="18" charset="0"/>
            </a:endParaRPr>
          </a:p>
          <a:p>
            <a:r>
              <a:rPr lang="en-US" altLang="en-US" smtClean="0">
                <a:solidFill>
                  <a:srgbClr val="3366CC"/>
                </a:solidFill>
                <a:latin typeface="Calibri" pitchFamily="34" charset="0"/>
                <a:cs typeface="Times New Roman" pitchFamily="18" charset="0"/>
              </a:rPr>
              <a:t>14. AGENCY USE ONLY</a:t>
            </a:r>
          </a:p>
          <a:p>
            <a:pPr>
              <a:buFont typeface="Wingdings" pitchFamily="2" charset="2"/>
              <a:buNone/>
            </a:pPr>
            <a:r>
              <a:rPr lang="en-US" altLang="en-US" smtClean="0">
                <a:solidFill>
                  <a:srgbClr val="3366CC"/>
                </a:solidFill>
                <a:latin typeface="Times New Roman" pitchFamily="18" charset="0"/>
                <a:cs typeface="Times New Roman" pitchFamily="18" charset="0"/>
              </a:rPr>
              <a:t>	</a:t>
            </a:r>
          </a:p>
        </p:txBody>
      </p:sp>
      <p:sp>
        <p:nvSpPr>
          <p:cNvPr id="2" name="Slide Number Placeholder 1"/>
          <p:cNvSpPr>
            <a:spLocks noGrp="1"/>
          </p:cNvSpPr>
          <p:nvPr>
            <p:ph type="sldNum" sz="quarter" idx="11"/>
          </p:nvPr>
        </p:nvSpPr>
        <p:spPr/>
        <p:txBody>
          <a:bodyPr/>
          <a:lstStyle/>
          <a:p>
            <a:pPr algn="r">
              <a:defRPr/>
            </a:pPr>
            <a:fld id="{D3A67C27-E51D-40CD-81DD-AF02A6BA6161}" type="slidenum">
              <a:rPr lang="en-US" smtClean="0">
                <a:solidFill>
                  <a:srgbClr val="117CC5"/>
                </a:solidFill>
              </a:rPr>
              <a:pPr algn="r">
                <a:defRPr/>
              </a:pPr>
              <a:t>28</a:t>
            </a:fld>
            <a:endParaRPr lang="en-US">
              <a:solidFill>
                <a:srgbClr val="117CC5"/>
              </a:solidFill>
            </a:endParaRPr>
          </a:p>
        </p:txBody>
      </p:sp>
    </p:spTree>
  </p:cSld>
  <p:clrMapOvr>
    <a:masterClrMapping/>
  </p:clrMapOvr>
  <p:transition spd="med">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itle 1"/>
          <p:cNvSpPr>
            <a:spLocks noGrp="1"/>
          </p:cNvSpPr>
          <p:nvPr>
            <p:ph type="title" idx="4294967295"/>
          </p:nvPr>
        </p:nvSpPr>
        <p:spPr bwMode="auto">
          <a:xfrm>
            <a:off x="300038" y="1133475"/>
            <a:ext cx="82296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2400" b="1" i="1" smtClean="0">
                <a:solidFill>
                  <a:srgbClr val="3366CC"/>
                </a:solidFill>
                <a:latin typeface="Calibri" pitchFamily="34" charset="0"/>
                <a:cs typeface="Times New Roman" pitchFamily="18" charset="0"/>
              </a:rPr>
              <a:t>General Information…</a:t>
            </a:r>
          </a:p>
        </p:txBody>
      </p:sp>
      <p:sp>
        <p:nvSpPr>
          <p:cNvPr id="211971" name="Content Placeholder 2"/>
          <p:cNvSpPr>
            <a:spLocks noGrp="1"/>
          </p:cNvSpPr>
          <p:nvPr>
            <p:ph idx="1"/>
          </p:nvPr>
        </p:nvSpPr>
        <p:spPr>
          <a:xfrm>
            <a:off x="725488" y="2197100"/>
            <a:ext cx="7467600" cy="2505075"/>
          </a:xfrm>
        </p:spPr>
        <p:txBody>
          <a:bodyPr/>
          <a:lstStyle/>
          <a:p>
            <a:pPr>
              <a:buFont typeface="Wingdings" pitchFamily="2" charset="2"/>
              <a:buNone/>
            </a:pPr>
            <a:r>
              <a:rPr lang="en-US" altLang="en-US" smtClean="0">
                <a:solidFill>
                  <a:srgbClr val="3366CC"/>
                </a:solidFill>
                <a:latin typeface="Times New Roman" pitchFamily="18" charset="0"/>
                <a:cs typeface="Times New Roman" pitchFamily="18" charset="0"/>
              </a:rPr>
              <a:t>	</a:t>
            </a:r>
            <a:r>
              <a:rPr lang="en-US" altLang="en-US" smtClean="0">
                <a:solidFill>
                  <a:srgbClr val="3366CC"/>
                </a:solidFill>
                <a:latin typeface="Calibri" pitchFamily="34" charset="0"/>
                <a:cs typeface="Times New Roman" pitchFamily="18" charset="0"/>
              </a:rPr>
              <a:t>Once the recipient completes the report in GOL, he/she will save it, and then submit it to the agency.</a:t>
            </a:r>
          </a:p>
          <a:p>
            <a:pPr>
              <a:buFont typeface="Wingdings" pitchFamily="2" charset="2"/>
              <a:buNone/>
            </a:pPr>
            <a:endParaRPr lang="en-US" altLang="en-US" smtClean="0">
              <a:solidFill>
                <a:srgbClr val="3366CC"/>
              </a:solidFill>
              <a:latin typeface="Calibri" pitchFamily="34" charset="0"/>
              <a:cs typeface="Times New Roman" pitchFamily="18" charset="0"/>
            </a:endParaRPr>
          </a:p>
          <a:p>
            <a:pPr>
              <a:buFont typeface="Wingdings" pitchFamily="2" charset="2"/>
              <a:buNone/>
            </a:pPr>
            <a:r>
              <a:rPr lang="en-US" altLang="en-US" smtClean="0">
                <a:solidFill>
                  <a:srgbClr val="3366CC"/>
                </a:solidFill>
                <a:latin typeface="Calibri" pitchFamily="34" charset="0"/>
                <a:cs typeface="Times New Roman" pitchFamily="18" charset="0"/>
              </a:rPr>
              <a:t>	Finally, the Grants Management Specialist will receive the report in their GOL task box for review and approval.</a:t>
            </a:r>
          </a:p>
        </p:txBody>
      </p:sp>
      <p:sp>
        <p:nvSpPr>
          <p:cNvPr id="2" name="Slide Number Placeholder 1"/>
          <p:cNvSpPr>
            <a:spLocks noGrp="1"/>
          </p:cNvSpPr>
          <p:nvPr>
            <p:ph type="sldNum" sz="quarter" idx="11"/>
          </p:nvPr>
        </p:nvSpPr>
        <p:spPr/>
        <p:txBody>
          <a:bodyPr/>
          <a:lstStyle/>
          <a:p>
            <a:pPr algn="r">
              <a:defRPr/>
            </a:pPr>
            <a:fld id="{D1A7868F-3091-484D-A31E-3FEC605587CE}" type="slidenum">
              <a:rPr lang="en-US" smtClean="0">
                <a:solidFill>
                  <a:srgbClr val="117CC5"/>
                </a:solidFill>
              </a:rPr>
              <a:pPr algn="r">
                <a:defRPr/>
              </a:pPr>
              <a:t>29</a:t>
            </a:fld>
            <a:endParaRPr lang="en-US">
              <a:solidFill>
                <a:srgbClr val="117CC5"/>
              </a:solidFill>
            </a:endParaRPr>
          </a:p>
        </p:txBody>
      </p:sp>
    </p:spTree>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p:cNvPicPr>
            <a:picLocks noChangeAspect="1" noChangeArrowheads="1"/>
          </p:cNvPicPr>
          <p:nvPr/>
        </p:nvPicPr>
        <p:blipFill>
          <a:blip r:embed="rId3">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47" name="Title 2"/>
          <p:cNvSpPr>
            <a:spLocks noGrp="1"/>
          </p:cNvSpPr>
          <p:nvPr>
            <p:ph type="title" idx="4294967295"/>
          </p:nvPr>
        </p:nvSpPr>
        <p:spPr bwMode="auto">
          <a:xfrm>
            <a:off x="561975" y="977900"/>
            <a:ext cx="82296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2400" b="1" u="sng" smtClean="0">
                <a:latin typeface="Calibri" pitchFamily="34" charset="0"/>
                <a:cs typeface="Times New Roman" pitchFamily="18" charset="0"/>
              </a:rPr>
              <a:t>Contents</a:t>
            </a:r>
          </a:p>
        </p:txBody>
      </p:sp>
      <p:sp>
        <p:nvSpPr>
          <p:cNvPr id="50180" name="Content Placeholder 3"/>
          <p:cNvSpPr>
            <a:spLocks noGrp="1"/>
          </p:cNvSpPr>
          <p:nvPr>
            <p:ph idx="1"/>
          </p:nvPr>
        </p:nvSpPr>
        <p:spPr>
          <a:xfrm>
            <a:off x="325438" y="1681163"/>
            <a:ext cx="8513762" cy="3830637"/>
          </a:xfrm>
        </p:spPr>
        <p:txBody>
          <a:bodyPr/>
          <a:lstStyle/>
          <a:p>
            <a:pPr lvl="1">
              <a:buFont typeface="Arial" charset="0"/>
              <a:buChar char="•"/>
              <a:defRPr/>
            </a:pPr>
            <a:endParaRPr lang="en-US" altLang="en-US" dirty="0" smtClean="0">
              <a:solidFill>
                <a:srgbClr val="3366CC"/>
              </a:solidFill>
              <a:latin typeface="Calibri" panose="020F0502020204030204" pitchFamily="34" charset="0"/>
              <a:cs typeface="Times New Roman" pitchFamily="18" charset="0"/>
            </a:endParaRPr>
          </a:p>
          <a:p>
            <a:pPr lvl="1">
              <a:buFont typeface="Arial" charset="0"/>
              <a:buChar char="•"/>
              <a:defRPr/>
            </a:pPr>
            <a:r>
              <a:rPr lang="en-US" altLang="en-US" dirty="0" smtClean="0">
                <a:solidFill>
                  <a:srgbClr val="3366CC"/>
                </a:solidFill>
                <a:latin typeface="Calibri" panose="020F0502020204030204" pitchFamily="34" charset="0"/>
                <a:cs typeface="Times New Roman" pitchFamily="18" charset="0"/>
              </a:rPr>
              <a:t>Grants Management Updates</a:t>
            </a:r>
          </a:p>
          <a:p>
            <a:pPr lvl="2">
              <a:buFont typeface="Arial" charset="0"/>
              <a:buChar char="•"/>
              <a:defRPr/>
            </a:pPr>
            <a:r>
              <a:rPr lang="en-US" altLang="en-US" dirty="0" smtClean="0">
                <a:solidFill>
                  <a:srgbClr val="3366CC"/>
                </a:solidFill>
                <a:latin typeface="Calibri" panose="020F0502020204030204" pitchFamily="34" charset="0"/>
                <a:cs typeface="Times New Roman" pitchFamily="18" charset="0"/>
              </a:rPr>
              <a:t>2 CFR Part 200</a:t>
            </a:r>
          </a:p>
          <a:p>
            <a:pPr marL="457200" lvl="1" indent="0">
              <a:defRPr/>
            </a:pPr>
            <a:endParaRPr lang="en-US" altLang="en-US" dirty="0" smtClean="0">
              <a:solidFill>
                <a:srgbClr val="3366CC"/>
              </a:solidFill>
              <a:latin typeface="Calibri" panose="020F0502020204030204" pitchFamily="34" charset="0"/>
              <a:cs typeface="Times New Roman" pitchFamily="18" charset="0"/>
            </a:endParaRPr>
          </a:p>
          <a:p>
            <a:pPr lvl="1">
              <a:buFont typeface="Arial" charset="0"/>
              <a:buChar char="•"/>
              <a:defRPr/>
            </a:pPr>
            <a:r>
              <a:rPr lang="en-US" altLang="en-US" dirty="0" smtClean="0">
                <a:solidFill>
                  <a:srgbClr val="3366CC"/>
                </a:solidFill>
                <a:latin typeface="Calibri" panose="020F0502020204030204" pitchFamily="34" charset="0"/>
                <a:cs typeface="Times New Roman" pitchFamily="18" charset="0"/>
              </a:rPr>
              <a:t>Post Award Actions</a:t>
            </a:r>
            <a:br>
              <a:rPr lang="en-US" altLang="en-US" dirty="0" smtClean="0">
                <a:solidFill>
                  <a:srgbClr val="3366CC"/>
                </a:solidFill>
                <a:latin typeface="Calibri" panose="020F0502020204030204" pitchFamily="34" charset="0"/>
                <a:cs typeface="Times New Roman" pitchFamily="18" charset="0"/>
              </a:rPr>
            </a:br>
            <a:endParaRPr lang="en-US" altLang="en-US" dirty="0" smtClean="0">
              <a:solidFill>
                <a:srgbClr val="3366CC"/>
              </a:solidFill>
              <a:latin typeface="Calibri" panose="020F0502020204030204" pitchFamily="34" charset="0"/>
              <a:cs typeface="Times New Roman" pitchFamily="18" charset="0"/>
            </a:endParaRPr>
          </a:p>
          <a:p>
            <a:pPr lvl="1">
              <a:buFont typeface="Arial" charset="0"/>
              <a:buChar char="•"/>
              <a:defRPr/>
            </a:pPr>
            <a:r>
              <a:rPr lang="en-US" altLang="en-US" dirty="0" smtClean="0">
                <a:solidFill>
                  <a:srgbClr val="3366CC"/>
                </a:solidFill>
                <a:latin typeface="Calibri" panose="020F0502020204030204" pitchFamily="34" charset="0"/>
                <a:cs typeface="Times New Roman" pitchFamily="18" charset="0"/>
              </a:rPr>
              <a:t>Monitoring </a:t>
            </a:r>
            <a:endParaRPr lang="en-US" altLang="en-US" dirty="0">
              <a:solidFill>
                <a:srgbClr val="3366CC"/>
              </a:solidFill>
              <a:latin typeface="Calibri" panose="020F0502020204030204" pitchFamily="34" charset="0"/>
              <a:cs typeface="Times New Roman" pitchFamily="18" charset="0"/>
            </a:endParaRPr>
          </a:p>
          <a:p>
            <a:pPr lvl="2">
              <a:buFont typeface="Arial" charset="0"/>
              <a:buChar char="•"/>
              <a:defRPr/>
            </a:pPr>
            <a:r>
              <a:rPr lang="en-US" altLang="en-US" sz="2000" dirty="0" smtClean="0">
                <a:solidFill>
                  <a:srgbClr val="3366CC"/>
                </a:solidFill>
                <a:latin typeface="Calibri" panose="020F0502020204030204" pitchFamily="34" charset="0"/>
                <a:cs typeface="Times New Roman" pitchFamily="18" charset="0"/>
              </a:rPr>
              <a:t>Award Specific Special Award Conditions</a:t>
            </a:r>
          </a:p>
          <a:p>
            <a:pPr lvl="2">
              <a:buFont typeface="Arial" charset="0"/>
              <a:buChar char="•"/>
              <a:defRPr/>
            </a:pPr>
            <a:r>
              <a:rPr lang="en-US" altLang="en-US" sz="2000" dirty="0" smtClean="0">
                <a:solidFill>
                  <a:srgbClr val="3366CC"/>
                </a:solidFill>
                <a:latin typeface="Calibri" panose="020F0502020204030204" pitchFamily="34" charset="0"/>
                <a:cs typeface="Times New Roman" pitchFamily="18" charset="0"/>
              </a:rPr>
              <a:t>Reporting  requirements</a:t>
            </a:r>
          </a:p>
          <a:p>
            <a:pPr lvl="2">
              <a:defRPr/>
            </a:pPr>
            <a:r>
              <a:rPr lang="en-US" altLang="en-US" sz="2000" dirty="0" smtClean="0">
                <a:solidFill>
                  <a:srgbClr val="3366CC"/>
                </a:solidFill>
                <a:latin typeface="Calibri" panose="020F0502020204030204" pitchFamily="34" charset="0"/>
                <a:cs typeface="Times New Roman" pitchFamily="18" charset="0"/>
              </a:rPr>
              <a:t>	- Federal Financial Reports - SF425 (FFR)</a:t>
            </a:r>
          </a:p>
          <a:p>
            <a:pPr lvl="2">
              <a:defRPr/>
            </a:pPr>
            <a:r>
              <a:rPr lang="en-US" altLang="en-US" sz="2000" dirty="0" smtClean="0">
                <a:solidFill>
                  <a:srgbClr val="3366CC"/>
                </a:solidFill>
                <a:latin typeface="Calibri" panose="020F0502020204030204" pitchFamily="34" charset="0"/>
                <a:cs typeface="Times New Roman" pitchFamily="18" charset="0"/>
              </a:rPr>
              <a:t>	- Performance Progress Reports (PPR)</a:t>
            </a:r>
            <a:br>
              <a:rPr lang="en-US" altLang="en-US" sz="2000" dirty="0" smtClean="0">
                <a:solidFill>
                  <a:srgbClr val="3366CC"/>
                </a:solidFill>
                <a:latin typeface="Calibri" panose="020F0502020204030204" pitchFamily="34" charset="0"/>
                <a:cs typeface="Times New Roman" pitchFamily="18" charset="0"/>
              </a:rPr>
            </a:br>
            <a:endParaRPr lang="en-US" altLang="en-US" sz="2000" dirty="0" smtClean="0">
              <a:solidFill>
                <a:srgbClr val="3366CC"/>
              </a:solidFill>
              <a:latin typeface="Calibri" panose="020F0502020204030204" pitchFamily="34" charset="0"/>
              <a:cs typeface="Times New Roman" pitchFamily="18" charset="0"/>
            </a:endParaRPr>
          </a:p>
          <a:p>
            <a:pPr lvl="1">
              <a:buFont typeface="Arial" charset="0"/>
              <a:buChar char="•"/>
              <a:defRPr/>
            </a:pPr>
            <a:r>
              <a:rPr lang="en-US" altLang="en-US" dirty="0" smtClean="0">
                <a:solidFill>
                  <a:srgbClr val="3366CC"/>
                </a:solidFill>
                <a:latin typeface="Calibri" panose="020F0502020204030204" pitchFamily="34" charset="0"/>
                <a:cs typeface="Times New Roman" pitchFamily="18" charset="0"/>
              </a:rPr>
              <a:t>ASAP – Enrollment and Payments.</a:t>
            </a:r>
            <a:r>
              <a:rPr lang="en-US" altLang="en-US" dirty="0" smtClean="0">
                <a:solidFill>
                  <a:srgbClr val="3366CC"/>
                </a:solidFill>
                <a:latin typeface="Times New Roman" pitchFamily="18" charset="0"/>
                <a:cs typeface="Times New Roman" pitchFamily="18" charset="0"/>
              </a:rPr>
              <a:t> </a:t>
            </a:r>
          </a:p>
          <a:p>
            <a:pPr marL="914400" lvl="2" indent="0">
              <a:defRPr/>
            </a:pPr>
            <a:endParaRPr lang="en-US" altLang="en-US" sz="2000" dirty="0" smtClean="0">
              <a:solidFill>
                <a:srgbClr val="3366CC"/>
              </a:solidFill>
              <a:latin typeface="Times New Roman" pitchFamily="18" charset="0"/>
              <a:cs typeface="Times New Roman" pitchFamily="18" charset="0"/>
            </a:endParaRPr>
          </a:p>
          <a:p>
            <a:pPr lvl="2">
              <a:defRPr/>
            </a:pPr>
            <a:endParaRPr lang="en-US" altLang="en-US" sz="2000" dirty="0" smtClean="0">
              <a:solidFill>
                <a:srgbClr val="3366CC"/>
              </a:solidFill>
              <a:latin typeface="Times New Roman" pitchFamily="18" charset="0"/>
              <a:cs typeface="Times New Roman" pitchFamily="18" charset="0"/>
            </a:endParaRPr>
          </a:p>
        </p:txBody>
      </p:sp>
      <p:sp>
        <p:nvSpPr>
          <p:cNvPr id="2" name="Slide Number Placeholder 1"/>
          <p:cNvSpPr>
            <a:spLocks noGrp="1"/>
          </p:cNvSpPr>
          <p:nvPr>
            <p:ph type="sldNum" sz="quarter" idx="11"/>
          </p:nvPr>
        </p:nvSpPr>
        <p:spPr/>
        <p:txBody>
          <a:bodyPr/>
          <a:lstStyle/>
          <a:p>
            <a:pPr algn="r">
              <a:defRPr/>
            </a:pPr>
            <a:fld id="{D69A3DFB-BA9A-48F0-A390-E60A3B074BED}" type="slidenum">
              <a:rPr lang="en-US" smtClean="0">
                <a:solidFill>
                  <a:srgbClr val="117CC5"/>
                </a:solidFill>
              </a:rPr>
              <a:pPr algn="r">
                <a:defRPr/>
              </a:pPr>
              <a:t>3</a:t>
            </a:fld>
            <a:endParaRPr lang="en-US">
              <a:solidFill>
                <a:srgbClr val="117CC5"/>
              </a:solidFill>
            </a:endParaRPr>
          </a:p>
        </p:txBody>
      </p:sp>
    </p:spTree>
  </p:cSld>
  <p:clrMapOvr>
    <a:masterClrMapping/>
  </p:clrMapOvr>
  <p:transition spd="med">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itle 1"/>
          <p:cNvSpPr>
            <a:spLocks noGrp="1"/>
          </p:cNvSpPr>
          <p:nvPr>
            <p:ph type="ctrTitle"/>
          </p:nvPr>
        </p:nvSpPr>
        <p:spPr bwMode="auto">
          <a:xfrm>
            <a:off x="739775" y="1720850"/>
            <a:ext cx="7772400" cy="2019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117CC5"/>
                </a:solidFill>
                <a:latin typeface="Calibri" pitchFamily="34" charset="0"/>
              </a:rPr>
              <a:t>Automated Standard Application For Payment (ASAP)</a:t>
            </a:r>
          </a:p>
        </p:txBody>
      </p:sp>
    </p:spTree>
  </p:cSld>
  <p:clrMapOvr>
    <a:masterClrMapping/>
  </p:clrMapOvr>
  <p:transition spd="med">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8" name="Picture 2"/>
          <p:cNvPicPr>
            <a:picLocks noChangeAspect="1" noChangeArrowheads="1"/>
          </p:cNvPicPr>
          <p:nvPr/>
        </p:nvPicPr>
        <p:blipFill>
          <a:blip r:embed="rId3">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2"/>
          <p:cNvSpPr>
            <a:spLocks noChangeArrowheads="1"/>
          </p:cNvSpPr>
          <p:nvPr/>
        </p:nvSpPr>
        <p:spPr bwMode="auto">
          <a:xfrm>
            <a:off x="747713" y="2547938"/>
            <a:ext cx="7854950" cy="1878012"/>
          </a:xfrm>
          <a:prstGeom prst="rect">
            <a:avLst/>
          </a:prstGeom>
          <a:noFill/>
          <a:ln w="9525">
            <a:noFill/>
            <a:miter lim="800000"/>
            <a:headEnd/>
            <a:tailEnd/>
          </a:ln>
        </p:spPr>
        <p:txBody>
          <a:bodyPr>
            <a:spAutoFit/>
          </a:bodyPr>
          <a:lstStyle/>
          <a:p>
            <a:pPr>
              <a:defRPr/>
            </a:pPr>
            <a:endParaRPr lang="en-US" dirty="0">
              <a:solidFill>
                <a:schemeClr val="accent3">
                  <a:lumMod val="10000"/>
                </a:schemeClr>
              </a:solidFill>
              <a:latin typeface="Arial" charset="0"/>
            </a:endParaRPr>
          </a:p>
          <a:p>
            <a:pPr>
              <a:buFont typeface="Wingdings" pitchFamily="2" charset="2"/>
              <a:buChar char="q"/>
              <a:defRPr/>
            </a:pPr>
            <a:r>
              <a:rPr lang="en-US" sz="2000" b="1" dirty="0">
                <a:solidFill>
                  <a:schemeClr val="accent3">
                    <a:lumMod val="10000"/>
                  </a:schemeClr>
                </a:solidFill>
                <a:latin typeface="Arial" charset="0"/>
              </a:rPr>
              <a:t>   ASAP </a:t>
            </a:r>
            <a:r>
              <a:rPr lang="en-US" sz="2000" dirty="0">
                <a:solidFill>
                  <a:schemeClr val="accent3">
                    <a:lumMod val="10000"/>
                  </a:schemeClr>
                </a:solidFill>
                <a:latin typeface="Arial" charset="0"/>
              </a:rPr>
              <a:t>(Automated Standard Application for Payment)</a:t>
            </a:r>
          </a:p>
          <a:p>
            <a:pPr>
              <a:defRPr/>
            </a:pPr>
            <a:endParaRPr lang="en-US" sz="2000" dirty="0">
              <a:solidFill>
                <a:schemeClr val="accent3">
                  <a:lumMod val="10000"/>
                </a:schemeClr>
              </a:solidFill>
              <a:latin typeface="Arial" charset="0"/>
            </a:endParaRPr>
          </a:p>
          <a:p>
            <a:pPr algn="ctr">
              <a:defRPr/>
            </a:pPr>
            <a:r>
              <a:rPr lang="en-US" sz="2000" u="sng" dirty="0">
                <a:solidFill>
                  <a:schemeClr val="accent2">
                    <a:lumMod val="50000"/>
                  </a:schemeClr>
                </a:solidFill>
                <a:latin typeface="Arial" charset="0"/>
              </a:rPr>
              <a:t>www.asap.gov</a:t>
            </a:r>
          </a:p>
          <a:p>
            <a:pPr>
              <a:buFont typeface="Wingdings" pitchFamily="2" charset="2"/>
              <a:buChar char="q"/>
              <a:defRPr/>
            </a:pPr>
            <a:endParaRPr lang="en-US" sz="2000" dirty="0">
              <a:solidFill>
                <a:schemeClr val="accent3">
                  <a:lumMod val="10000"/>
                </a:schemeClr>
              </a:solidFill>
              <a:latin typeface="Arial" charset="0"/>
            </a:endParaRPr>
          </a:p>
          <a:p>
            <a:pPr>
              <a:buFont typeface="Arial" charset="0"/>
              <a:buNone/>
              <a:defRPr/>
            </a:pPr>
            <a:endParaRPr lang="en-US" b="1" dirty="0">
              <a:solidFill>
                <a:schemeClr val="accent3">
                  <a:lumMod val="10000"/>
                </a:schemeClr>
              </a:solidFill>
              <a:latin typeface="Arial" charset="0"/>
            </a:endParaRPr>
          </a:p>
        </p:txBody>
      </p:sp>
      <p:sp>
        <p:nvSpPr>
          <p:cNvPr id="214020" name="TextBox 3"/>
          <p:cNvSpPr txBox="1">
            <a:spLocks noChangeArrowheads="1"/>
          </p:cNvSpPr>
          <p:nvPr/>
        </p:nvSpPr>
        <p:spPr bwMode="auto">
          <a:xfrm>
            <a:off x="576263" y="1198563"/>
            <a:ext cx="7918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a:solidFill>
                  <a:schemeClr val="tx1"/>
                </a:solidFill>
                <a:latin typeface="Arial" pitchFamily="34" charset="0"/>
              </a:defRPr>
            </a:lvl3pPr>
            <a:lvl4pPr marL="1600200" indent="-228600" eaLnBrk="0" hangingPunct="0">
              <a:spcBef>
                <a:spcPct val="20000"/>
              </a:spcBef>
              <a:defRPr sz="1600">
                <a:solidFill>
                  <a:schemeClr val="tx1"/>
                </a:solidFill>
                <a:latin typeface="Arial" pitchFamily="34" charset="0"/>
              </a:defRPr>
            </a:lvl4pPr>
            <a:lvl5pPr marL="2057400" indent="-228600" eaLnBrk="0" hangingPunct="0">
              <a:spcBef>
                <a:spcPct val="20000"/>
              </a:spcBef>
              <a:defRPr sz="1400">
                <a:solidFill>
                  <a:schemeClr val="tx1"/>
                </a:solidFill>
                <a:latin typeface="Arial" pitchFamily="34" charset="0"/>
              </a:defRPr>
            </a:lvl5pPr>
            <a:lvl6pPr marL="2514600" indent="-228600" eaLnBrk="0" fontAlgn="base" hangingPunct="0">
              <a:spcBef>
                <a:spcPct val="20000"/>
              </a:spcBef>
              <a:spcAft>
                <a:spcPct val="0"/>
              </a:spcAft>
              <a:defRPr sz="1400">
                <a:solidFill>
                  <a:schemeClr val="tx1"/>
                </a:solidFill>
                <a:latin typeface="Arial" pitchFamily="34" charset="0"/>
              </a:defRPr>
            </a:lvl6pPr>
            <a:lvl7pPr marL="2971800" indent="-228600" eaLnBrk="0" fontAlgn="base" hangingPunct="0">
              <a:spcBef>
                <a:spcPct val="20000"/>
              </a:spcBef>
              <a:spcAft>
                <a:spcPct val="0"/>
              </a:spcAft>
              <a:defRPr sz="1400">
                <a:solidFill>
                  <a:schemeClr val="tx1"/>
                </a:solidFill>
                <a:latin typeface="Arial" pitchFamily="34" charset="0"/>
              </a:defRPr>
            </a:lvl7pPr>
            <a:lvl8pPr marL="3429000" indent="-228600" eaLnBrk="0" fontAlgn="base" hangingPunct="0">
              <a:spcBef>
                <a:spcPct val="20000"/>
              </a:spcBef>
              <a:spcAft>
                <a:spcPct val="0"/>
              </a:spcAft>
              <a:defRPr sz="1400">
                <a:solidFill>
                  <a:schemeClr val="tx1"/>
                </a:solidFill>
                <a:latin typeface="Arial" pitchFamily="34" charset="0"/>
              </a:defRPr>
            </a:lvl8pPr>
            <a:lvl9pPr marL="3886200" indent="-228600" eaLnBrk="0" fontAlgn="base" hangingPunct="0">
              <a:spcBef>
                <a:spcPct val="20000"/>
              </a:spcBef>
              <a:spcAft>
                <a:spcPct val="0"/>
              </a:spcAft>
              <a:defRPr sz="1400">
                <a:solidFill>
                  <a:schemeClr val="tx1"/>
                </a:solidFill>
                <a:latin typeface="Arial" pitchFamily="34" charset="0"/>
              </a:defRPr>
            </a:lvl9pPr>
          </a:lstStyle>
          <a:p>
            <a:pPr algn="ctr">
              <a:spcBef>
                <a:spcPct val="0"/>
              </a:spcBef>
            </a:pPr>
            <a:r>
              <a:rPr lang="en-US" altLang="en-US" sz="2400" b="1" u="sng">
                <a:solidFill>
                  <a:srgbClr val="0070C0"/>
                </a:solidFill>
              </a:rPr>
              <a:t>Payment Methods</a:t>
            </a:r>
          </a:p>
        </p:txBody>
      </p:sp>
      <p:pic>
        <p:nvPicPr>
          <p:cNvPr id="11267" name="Picture 3" descr="C:\Documents and Settings\llarker\My Documents\My Pictures\Microsoft Clip Organizer\j0439847.wmf"/>
          <p:cNvPicPr>
            <a:picLocks noChangeAspect="1" noChangeArrowheads="1"/>
          </p:cNvPicPr>
          <p:nvPr/>
        </p:nvPicPr>
        <p:blipFill>
          <a:blip r:embed="rId4"/>
          <a:srcRect/>
          <a:stretch>
            <a:fillRect/>
          </a:stretch>
        </p:blipFill>
        <p:spPr bwMode="auto">
          <a:xfrm>
            <a:off x="3400425" y="4962525"/>
            <a:ext cx="2497138" cy="1570038"/>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1"/>
          </p:nvPr>
        </p:nvSpPr>
        <p:spPr>
          <a:xfrm>
            <a:off x="6553200" y="6168877"/>
            <a:ext cx="2133600" cy="476250"/>
          </a:xfrm>
        </p:spPr>
        <p:txBody>
          <a:bodyPr/>
          <a:lstStyle/>
          <a:p>
            <a:pPr algn="r">
              <a:defRPr/>
            </a:pPr>
            <a:fld id="{FB873C50-3D47-4CE0-960A-879078F88596}" type="slidenum">
              <a:rPr lang="en-US" smtClean="0">
                <a:solidFill>
                  <a:srgbClr val="117CC5"/>
                </a:solidFill>
              </a:rPr>
              <a:pPr algn="r">
                <a:defRPr/>
              </a:pPr>
              <a:t>31</a:t>
            </a:fld>
            <a:endParaRPr lang="en-US">
              <a:solidFill>
                <a:srgbClr val="117CC5"/>
              </a:solidFill>
            </a:endParaRPr>
          </a:p>
        </p:txBody>
      </p:sp>
    </p:spTree>
  </p:cSld>
  <p:clrMapOvr>
    <a:masterClrMapping/>
  </p:clrMapOvr>
  <p:transition spd="med">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123950" y="817563"/>
            <a:ext cx="7818438" cy="939800"/>
          </a:xfrm>
          <a:prstGeom prst="rect">
            <a:avLst/>
          </a:prstGeom>
        </p:spPr>
        <p:txBody>
          <a:bodyPr anchor="ctr"/>
          <a:lstStyle/>
          <a:p>
            <a:pPr algn="ctr" eaLnBrk="0" hangingPunct="0">
              <a:defRPr/>
            </a:pPr>
            <a:r>
              <a:rPr lang="en-US" sz="2400" kern="0" dirty="0">
                <a:solidFill>
                  <a:srgbClr val="117CC5"/>
                </a:solidFill>
                <a:latin typeface="Calibri" panose="020F0502020204030204" pitchFamily="34" charset="0"/>
                <a:ea typeface="+mj-ea"/>
                <a:cs typeface="+mj-cs"/>
              </a:rPr>
              <a:t>Enrollment Process</a:t>
            </a:r>
          </a:p>
        </p:txBody>
      </p:sp>
      <p:sp>
        <p:nvSpPr>
          <p:cNvPr id="4" name="Content Placeholder 2"/>
          <p:cNvSpPr>
            <a:spLocks noGrp="1"/>
          </p:cNvSpPr>
          <p:nvPr>
            <p:ph idx="4294967295"/>
          </p:nvPr>
        </p:nvSpPr>
        <p:spPr>
          <a:xfrm>
            <a:off x="682625" y="1543050"/>
            <a:ext cx="8172450" cy="4089400"/>
          </a:xfrm>
        </p:spPr>
        <p:txBody>
          <a:bodyPr/>
          <a:lstStyle/>
          <a:p>
            <a:pPr>
              <a:buFont typeface="Wingdings" pitchFamily="2" charset="2"/>
              <a:buNone/>
              <a:defRPr/>
            </a:pPr>
            <a:r>
              <a:rPr lang="en-US" dirty="0" smtClean="0">
                <a:solidFill>
                  <a:srgbClr val="117CC5"/>
                </a:solidFill>
                <a:latin typeface="Calibri" panose="020F0502020204030204" pitchFamily="34" charset="0"/>
              </a:rPr>
              <a:t>For </a:t>
            </a:r>
            <a:r>
              <a:rPr lang="en-US" u="sng" dirty="0" smtClean="0">
                <a:solidFill>
                  <a:srgbClr val="117CC5"/>
                </a:solidFill>
                <a:latin typeface="Calibri" panose="020F0502020204030204" pitchFamily="34" charset="0"/>
              </a:rPr>
              <a:t>ITA</a:t>
            </a:r>
            <a:r>
              <a:rPr lang="en-US" dirty="0" smtClean="0">
                <a:solidFill>
                  <a:srgbClr val="117CC5"/>
                </a:solidFill>
                <a:latin typeface="Calibri" panose="020F0502020204030204" pitchFamily="34" charset="0"/>
              </a:rPr>
              <a:t> Awards the following information must be provided to</a:t>
            </a:r>
          </a:p>
          <a:p>
            <a:pPr>
              <a:buFont typeface="Wingdings" pitchFamily="2" charset="2"/>
              <a:buNone/>
              <a:defRPr/>
            </a:pPr>
            <a:r>
              <a:rPr lang="en-US" dirty="0" smtClean="0">
                <a:solidFill>
                  <a:srgbClr val="117CC5"/>
                </a:solidFill>
                <a:latin typeface="Calibri" panose="020F0502020204030204" pitchFamily="34" charset="0"/>
              </a:rPr>
              <a:t>the Enrollment Initiator to begin the process:</a:t>
            </a:r>
          </a:p>
          <a:p>
            <a:pPr marL="457200" indent="-457200">
              <a:buFont typeface="+mj-lt"/>
              <a:buAutoNum type="arabicPeriod"/>
              <a:defRPr/>
            </a:pPr>
            <a:r>
              <a:rPr lang="en-US" dirty="0" smtClean="0">
                <a:solidFill>
                  <a:srgbClr val="117CC5"/>
                </a:solidFill>
                <a:latin typeface="Calibri" panose="020F0502020204030204" pitchFamily="34" charset="0"/>
              </a:rPr>
              <a:t>EIN/TIN  #  [Tax Identification Number,  Social Security]</a:t>
            </a:r>
          </a:p>
          <a:p>
            <a:pPr marL="457200" indent="-457200">
              <a:buFont typeface="+mj-lt"/>
              <a:buAutoNum type="arabicPeriod"/>
              <a:defRPr/>
            </a:pPr>
            <a:r>
              <a:rPr lang="en-US" dirty="0" smtClean="0">
                <a:solidFill>
                  <a:srgbClr val="117CC5"/>
                </a:solidFill>
                <a:latin typeface="Calibri" panose="020F0502020204030204" pitchFamily="34" charset="0"/>
              </a:rPr>
              <a:t>DUNS #  [Data Universal Numbering System (Dun &amp; Bradstreet)}</a:t>
            </a:r>
          </a:p>
          <a:p>
            <a:pPr marL="457200" indent="-457200">
              <a:buFont typeface="+mj-lt"/>
              <a:buAutoNum type="arabicPeriod"/>
              <a:defRPr/>
            </a:pPr>
            <a:r>
              <a:rPr lang="en-US" dirty="0" smtClean="0">
                <a:solidFill>
                  <a:srgbClr val="117CC5"/>
                </a:solidFill>
                <a:latin typeface="Calibri" panose="020F0502020204030204" pitchFamily="34" charset="0"/>
              </a:rPr>
              <a:t>Name of Organization</a:t>
            </a:r>
          </a:p>
          <a:p>
            <a:pPr marL="457200" indent="-457200">
              <a:buFont typeface="+mj-lt"/>
              <a:buAutoNum type="arabicPeriod"/>
              <a:defRPr/>
            </a:pPr>
            <a:r>
              <a:rPr lang="en-US" dirty="0" smtClean="0">
                <a:solidFill>
                  <a:srgbClr val="117CC5"/>
                </a:solidFill>
                <a:latin typeface="Calibri" panose="020F0502020204030204" pitchFamily="34" charset="0"/>
              </a:rPr>
              <a:t>Type of Organization (Non-profit, State, University, ect)</a:t>
            </a:r>
          </a:p>
          <a:p>
            <a:pPr marL="457200" indent="-457200">
              <a:buFont typeface="+mj-lt"/>
              <a:buAutoNum type="arabicPeriod"/>
              <a:defRPr/>
            </a:pPr>
            <a:r>
              <a:rPr lang="en-US" dirty="0" smtClean="0">
                <a:solidFill>
                  <a:srgbClr val="117CC5"/>
                </a:solidFill>
                <a:latin typeface="Calibri" panose="020F0502020204030204" pitchFamily="34" charset="0"/>
              </a:rPr>
              <a:t>Address</a:t>
            </a:r>
          </a:p>
          <a:p>
            <a:pPr marL="457200" indent="-457200">
              <a:buFont typeface="+mj-lt"/>
              <a:buAutoNum type="arabicPeriod"/>
              <a:defRPr/>
            </a:pPr>
            <a:r>
              <a:rPr lang="en-US" dirty="0" smtClean="0">
                <a:solidFill>
                  <a:srgbClr val="117CC5"/>
                </a:solidFill>
                <a:latin typeface="Calibri" panose="020F0502020204030204" pitchFamily="34" charset="0"/>
              </a:rPr>
              <a:t>Point of Contact</a:t>
            </a:r>
          </a:p>
          <a:p>
            <a:pPr marL="457200" indent="-457200">
              <a:buFont typeface="+mj-lt"/>
              <a:buAutoNum type="arabicPeriod"/>
              <a:defRPr/>
            </a:pPr>
            <a:r>
              <a:rPr lang="en-US" dirty="0" smtClean="0">
                <a:solidFill>
                  <a:srgbClr val="117CC5"/>
                </a:solidFill>
                <a:latin typeface="Calibri" panose="020F0502020204030204" pitchFamily="34" charset="0"/>
              </a:rPr>
              <a:t>Point of Contact’s Title</a:t>
            </a:r>
          </a:p>
          <a:p>
            <a:pPr marL="457200" indent="-457200">
              <a:buFont typeface="+mj-lt"/>
              <a:buAutoNum type="arabicPeriod"/>
              <a:defRPr/>
            </a:pPr>
            <a:r>
              <a:rPr lang="en-US" dirty="0" smtClean="0">
                <a:solidFill>
                  <a:srgbClr val="117CC5"/>
                </a:solidFill>
                <a:latin typeface="Calibri" panose="020F0502020204030204" pitchFamily="34" charset="0"/>
              </a:rPr>
              <a:t>Point of Contact’s Email Address</a:t>
            </a:r>
          </a:p>
          <a:p>
            <a:pPr marL="457200" indent="-457200">
              <a:buFont typeface="+mj-lt"/>
              <a:buAutoNum type="arabicPeriod"/>
              <a:defRPr/>
            </a:pPr>
            <a:r>
              <a:rPr lang="en-US" dirty="0" smtClean="0">
                <a:solidFill>
                  <a:srgbClr val="117CC5"/>
                </a:solidFill>
                <a:latin typeface="Calibri" panose="020F0502020204030204" pitchFamily="34" charset="0"/>
              </a:rPr>
              <a:t>Point of Contact’s Phone Number</a:t>
            </a:r>
          </a:p>
          <a:p>
            <a:pPr marL="457200" indent="-457200">
              <a:buFont typeface="Wingdings" pitchFamily="2" charset="2"/>
              <a:buNone/>
              <a:defRPr/>
            </a:pPr>
            <a:endParaRPr lang="en-US" dirty="0" smtClean="0">
              <a:solidFill>
                <a:srgbClr val="117CC5"/>
              </a:solidFill>
            </a:endParaRPr>
          </a:p>
          <a:p>
            <a:pPr marL="457200" indent="-457200">
              <a:buFont typeface="+mj-lt"/>
              <a:buAutoNum type="arabicPeriod"/>
              <a:defRPr/>
            </a:pPr>
            <a:endParaRPr lang="en-US" dirty="0">
              <a:solidFill>
                <a:srgbClr val="117CC5"/>
              </a:solidFill>
            </a:endParaRPr>
          </a:p>
        </p:txBody>
      </p:sp>
      <p:sp>
        <p:nvSpPr>
          <p:cNvPr id="215044" name="TextBox 4"/>
          <p:cNvSpPr txBox="1">
            <a:spLocks noChangeArrowheads="1"/>
          </p:cNvSpPr>
          <p:nvPr/>
        </p:nvSpPr>
        <p:spPr bwMode="auto">
          <a:xfrm>
            <a:off x="519113" y="5657850"/>
            <a:ext cx="8243887"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a:solidFill>
                  <a:schemeClr val="tx1"/>
                </a:solidFill>
                <a:latin typeface="Arial" pitchFamily="34" charset="0"/>
              </a:defRPr>
            </a:lvl3pPr>
            <a:lvl4pPr marL="1600200" indent="-228600" eaLnBrk="0" hangingPunct="0">
              <a:spcBef>
                <a:spcPct val="20000"/>
              </a:spcBef>
              <a:defRPr sz="1600">
                <a:solidFill>
                  <a:schemeClr val="tx1"/>
                </a:solidFill>
                <a:latin typeface="Arial" pitchFamily="34" charset="0"/>
              </a:defRPr>
            </a:lvl4pPr>
            <a:lvl5pPr marL="2057400" indent="-228600" eaLnBrk="0" hangingPunct="0">
              <a:spcBef>
                <a:spcPct val="20000"/>
              </a:spcBef>
              <a:defRPr sz="1400">
                <a:solidFill>
                  <a:schemeClr val="tx1"/>
                </a:solidFill>
                <a:latin typeface="Arial" pitchFamily="34" charset="0"/>
              </a:defRPr>
            </a:lvl5pPr>
            <a:lvl6pPr marL="2514600" indent="-228600" eaLnBrk="0" fontAlgn="base" hangingPunct="0">
              <a:spcBef>
                <a:spcPct val="20000"/>
              </a:spcBef>
              <a:spcAft>
                <a:spcPct val="0"/>
              </a:spcAft>
              <a:defRPr sz="1400">
                <a:solidFill>
                  <a:schemeClr val="tx1"/>
                </a:solidFill>
                <a:latin typeface="Arial" pitchFamily="34" charset="0"/>
              </a:defRPr>
            </a:lvl6pPr>
            <a:lvl7pPr marL="2971800" indent="-228600" eaLnBrk="0" fontAlgn="base" hangingPunct="0">
              <a:spcBef>
                <a:spcPct val="20000"/>
              </a:spcBef>
              <a:spcAft>
                <a:spcPct val="0"/>
              </a:spcAft>
              <a:defRPr sz="1400">
                <a:solidFill>
                  <a:schemeClr val="tx1"/>
                </a:solidFill>
                <a:latin typeface="Arial" pitchFamily="34" charset="0"/>
              </a:defRPr>
            </a:lvl7pPr>
            <a:lvl8pPr marL="3429000" indent="-228600" eaLnBrk="0" fontAlgn="base" hangingPunct="0">
              <a:spcBef>
                <a:spcPct val="20000"/>
              </a:spcBef>
              <a:spcAft>
                <a:spcPct val="0"/>
              </a:spcAft>
              <a:defRPr sz="1400">
                <a:solidFill>
                  <a:schemeClr val="tx1"/>
                </a:solidFill>
                <a:latin typeface="Arial" pitchFamily="34" charset="0"/>
              </a:defRPr>
            </a:lvl8pPr>
            <a:lvl9pPr marL="3886200" indent="-228600" eaLnBrk="0" fontAlgn="base" hangingPunct="0">
              <a:spcBef>
                <a:spcPct val="20000"/>
              </a:spcBef>
              <a:spcAft>
                <a:spcPct val="0"/>
              </a:spcAft>
              <a:defRPr sz="1400">
                <a:solidFill>
                  <a:schemeClr val="tx1"/>
                </a:solidFill>
                <a:latin typeface="Arial" pitchFamily="34" charset="0"/>
              </a:defRPr>
            </a:lvl9pPr>
          </a:lstStyle>
          <a:p>
            <a:pPr algn="ctr" eaLnBrk="1" hangingPunct="1">
              <a:spcBef>
                <a:spcPct val="0"/>
              </a:spcBef>
            </a:pPr>
            <a:r>
              <a:rPr lang="en-US" altLang="en-US" dirty="0">
                <a:solidFill>
                  <a:srgbClr val="117CC5"/>
                </a:solidFill>
                <a:latin typeface="Calibri" pitchFamily="34" charset="0"/>
              </a:rPr>
              <a:t>After the data is entered into ASAP by the Enrollment Initiator , the Point of Contact  at the Recipient Organization will receive a user-id via e-mail and a password will be sent via the Post Office by Treasury.  </a:t>
            </a:r>
          </a:p>
          <a:p>
            <a:pPr algn="ctr" eaLnBrk="1" hangingPunct="1">
              <a:spcBef>
                <a:spcPct val="0"/>
              </a:spcBef>
            </a:pPr>
            <a:endParaRPr lang="en-US" altLang="en-US" sz="1800" dirty="0">
              <a:solidFill>
                <a:srgbClr val="117CC5"/>
              </a:solidFill>
            </a:endParaRPr>
          </a:p>
        </p:txBody>
      </p:sp>
      <p:sp>
        <p:nvSpPr>
          <p:cNvPr id="2" name="Slide Number Placeholder 1"/>
          <p:cNvSpPr>
            <a:spLocks noGrp="1"/>
          </p:cNvSpPr>
          <p:nvPr>
            <p:ph type="sldNum" sz="quarter" idx="11"/>
          </p:nvPr>
        </p:nvSpPr>
        <p:spPr>
          <a:xfrm>
            <a:off x="6808788" y="6303962"/>
            <a:ext cx="2133600" cy="476250"/>
          </a:xfrm>
        </p:spPr>
        <p:txBody>
          <a:bodyPr/>
          <a:lstStyle/>
          <a:p>
            <a:pPr algn="r">
              <a:defRPr/>
            </a:pPr>
            <a:fld id="{A774FB50-8616-4C0D-A9C2-6FA681A2273F}" type="slidenum">
              <a:rPr lang="en-US" smtClean="0">
                <a:solidFill>
                  <a:srgbClr val="117CC5"/>
                </a:solidFill>
              </a:rPr>
              <a:pPr algn="r">
                <a:defRPr/>
              </a:pPr>
              <a:t>32</a:t>
            </a:fld>
            <a:endParaRPr lang="en-US" dirty="0">
              <a:solidFill>
                <a:srgbClr val="117CC5"/>
              </a:solidFill>
            </a:endParaRPr>
          </a:p>
        </p:txBody>
      </p:sp>
    </p:spTree>
  </p:cSld>
  <p:clrMapOvr>
    <a:masterClrMapping/>
  </p:clrMapOvr>
  <p:transition spd="med">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92175" y="1090613"/>
            <a:ext cx="7818438" cy="720725"/>
          </a:xfrm>
          <a:prstGeom prst="rect">
            <a:avLst/>
          </a:prstGeom>
        </p:spPr>
        <p:txBody>
          <a:bodyPr/>
          <a:lstStyle/>
          <a:p>
            <a:pPr algn="ctr" eaLnBrk="0" hangingPunct="0">
              <a:defRPr/>
            </a:pPr>
            <a:r>
              <a:rPr lang="en-US" sz="2400" b="1" u="sng" kern="0" dirty="0">
                <a:solidFill>
                  <a:srgbClr val="005AB4"/>
                </a:solidFill>
                <a:latin typeface="Calibri" panose="020F0502020204030204" pitchFamily="34" charset="0"/>
                <a:ea typeface="+mj-ea"/>
                <a:cs typeface="+mj-cs"/>
              </a:rPr>
              <a:t>Enrollment Process</a:t>
            </a:r>
          </a:p>
        </p:txBody>
      </p:sp>
      <p:cxnSp>
        <p:nvCxnSpPr>
          <p:cNvPr id="216067" name="Straight Arrow Connector 17"/>
          <p:cNvCxnSpPr>
            <a:cxnSpLocks noChangeShapeType="1"/>
          </p:cNvCxnSpPr>
          <p:nvPr/>
        </p:nvCxnSpPr>
        <p:spPr bwMode="auto">
          <a:xfrm rot="5400000">
            <a:off x="4725987" y="2554288"/>
            <a:ext cx="303213"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16068" name="Straight Arrow Connector 25"/>
          <p:cNvCxnSpPr>
            <a:cxnSpLocks noChangeShapeType="1"/>
          </p:cNvCxnSpPr>
          <p:nvPr/>
        </p:nvCxnSpPr>
        <p:spPr bwMode="auto">
          <a:xfrm rot="5400000">
            <a:off x="3652043" y="3663157"/>
            <a:ext cx="633413" cy="5715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16069" name="Straight Arrow Connector 30"/>
          <p:cNvCxnSpPr>
            <a:cxnSpLocks noChangeShapeType="1"/>
          </p:cNvCxnSpPr>
          <p:nvPr/>
        </p:nvCxnSpPr>
        <p:spPr bwMode="auto">
          <a:xfrm>
            <a:off x="5600700" y="3632200"/>
            <a:ext cx="1092200" cy="6334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16070" name="TextBox 34"/>
          <p:cNvSpPr txBox="1">
            <a:spLocks noChangeArrowheads="1"/>
          </p:cNvSpPr>
          <p:nvPr/>
        </p:nvSpPr>
        <p:spPr bwMode="auto">
          <a:xfrm>
            <a:off x="219075" y="5067300"/>
            <a:ext cx="87344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a:solidFill>
                  <a:schemeClr val="tx1"/>
                </a:solidFill>
                <a:latin typeface="Arial" pitchFamily="34" charset="0"/>
              </a:defRPr>
            </a:lvl3pPr>
            <a:lvl4pPr marL="1600200" indent="-228600" eaLnBrk="0" hangingPunct="0">
              <a:spcBef>
                <a:spcPct val="20000"/>
              </a:spcBef>
              <a:defRPr sz="1600">
                <a:solidFill>
                  <a:schemeClr val="tx1"/>
                </a:solidFill>
                <a:latin typeface="Arial" pitchFamily="34" charset="0"/>
              </a:defRPr>
            </a:lvl4pPr>
            <a:lvl5pPr marL="2057400" indent="-228600" eaLnBrk="0" hangingPunct="0">
              <a:spcBef>
                <a:spcPct val="20000"/>
              </a:spcBef>
              <a:defRPr sz="1400">
                <a:solidFill>
                  <a:schemeClr val="tx1"/>
                </a:solidFill>
                <a:latin typeface="Arial" pitchFamily="34" charset="0"/>
              </a:defRPr>
            </a:lvl5pPr>
            <a:lvl6pPr marL="2514600" indent="-228600" eaLnBrk="0" fontAlgn="base" hangingPunct="0">
              <a:spcBef>
                <a:spcPct val="20000"/>
              </a:spcBef>
              <a:spcAft>
                <a:spcPct val="0"/>
              </a:spcAft>
              <a:defRPr sz="1400">
                <a:solidFill>
                  <a:schemeClr val="tx1"/>
                </a:solidFill>
                <a:latin typeface="Arial" pitchFamily="34" charset="0"/>
              </a:defRPr>
            </a:lvl6pPr>
            <a:lvl7pPr marL="2971800" indent="-228600" eaLnBrk="0" fontAlgn="base" hangingPunct="0">
              <a:spcBef>
                <a:spcPct val="20000"/>
              </a:spcBef>
              <a:spcAft>
                <a:spcPct val="0"/>
              </a:spcAft>
              <a:defRPr sz="1400">
                <a:solidFill>
                  <a:schemeClr val="tx1"/>
                </a:solidFill>
                <a:latin typeface="Arial" pitchFamily="34" charset="0"/>
              </a:defRPr>
            </a:lvl7pPr>
            <a:lvl8pPr marL="3429000" indent="-228600" eaLnBrk="0" fontAlgn="base" hangingPunct="0">
              <a:spcBef>
                <a:spcPct val="20000"/>
              </a:spcBef>
              <a:spcAft>
                <a:spcPct val="0"/>
              </a:spcAft>
              <a:defRPr sz="1400">
                <a:solidFill>
                  <a:schemeClr val="tx1"/>
                </a:solidFill>
                <a:latin typeface="Arial" pitchFamily="34" charset="0"/>
              </a:defRPr>
            </a:lvl8pPr>
            <a:lvl9pPr marL="3886200" indent="-228600" eaLnBrk="0" fontAlgn="base" hangingPunct="0">
              <a:spcBef>
                <a:spcPct val="20000"/>
              </a:spcBef>
              <a:spcAft>
                <a:spcPct val="0"/>
              </a:spcAft>
              <a:defRPr sz="1400">
                <a:solidFill>
                  <a:schemeClr val="tx1"/>
                </a:solidFill>
                <a:latin typeface="Arial" pitchFamily="34" charset="0"/>
              </a:defRPr>
            </a:lvl9pPr>
          </a:lstStyle>
          <a:p>
            <a:pPr algn="ctr" eaLnBrk="1" hangingPunct="1">
              <a:spcBef>
                <a:spcPct val="0"/>
              </a:spcBef>
            </a:pPr>
            <a:r>
              <a:rPr lang="en-US" altLang="en-US" b="1">
                <a:solidFill>
                  <a:srgbClr val="117CC5"/>
                </a:solidFill>
                <a:latin typeface="Calibri" pitchFamily="34" charset="0"/>
              </a:rPr>
              <a:t>The ASAP enrollment process is initiated by the Enrollment Initiator </a:t>
            </a:r>
            <a:r>
              <a:rPr lang="en-US" altLang="en-US" b="1" i="1">
                <a:solidFill>
                  <a:srgbClr val="117CC5"/>
                </a:solidFill>
                <a:latin typeface="Calibri" pitchFamily="34" charset="0"/>
              </a:rPr>
              <a:t>(Grants Management Specialist) </a:t>
            </a:r>
            <a:r>
              <a:rPr lang="en-US" altLang="en-US" b="1">
                <a:solidFill>
                  <a:srgbClr val="117CC5"/>
                </a:solidFill>
                <a:latin typeface="Calibri" pitchFamily="34" charset="0"/>
              </a:rPr>
              <a:t>after the Grants Officer signs the award.  No additional information is needed from the recipient.</a:t>
            </a:r>
          </a:p>
          <a:p>
            <a:pPr algn="ctr" eaLnBrk="1" hangingPunct="1">
              <a:spcBef>
                <a:spcPct val="0"/>
              </a:spcBef>
            </a:pPr>
            <a:r>
              <a:rPr lang="en-US" altLang="en-US" b="1">
                <a:solidFill>
                  <a:srgbClr val="117CC5"/>
                </a:solidFill>
              </a:rPr>
              <a:t>  </a:t>
            </a:r>
          </a:p>
        </p:txBody>
      </p:sp>
      <p:sp>
        <p:nvSpPr>
          <p:cNvPr id="216071" name="Content Placeholder 2"/>
          <p:cNvSpPr>
            <a:spLocks noGrp="1"/>
          </p:cNvSpPr>
          <p:nvPr>
            <p:ph idx="4294967295"/>
          </p:nvPr>
        </p:nvSpPr>
        <p:spPr>
          <a:xfrm>
            <a:off x="862013" y="1666875"/>
            <a:ext cx="7342187" cy="3400425"/>
          </a:xfrm>
        </p:spPr>
        <p:txBody>
          <a:bodyPr/>
          <a:lstStyle/>
          <a:p>
            <a:pPr>
              <a:buFont typeface="Wingdings" pitchFamily="2" charset="2"/>
              <a:buNone/>
            </a:pPr>
            <a:r>
              <a:rPr lang="en-US" altLang="en-US" sz="1200" smtClean="0"/>
              <a:t>  </a:t>
            </a:r>
          </a:p>
        </p:txBody>
      </p:sp>
      <p:sp>
        <p:nvSpPr>
          <p:cNvPr id="15" name="Flowchart: Process 6"/>
          <p:cNvSpPr>
            <a:spLocks noChangeArrowheads="1"/>
          </p:cNvSpPr>
          <p:nvPr/>
        </p:nvSpPr>
        <p:spPr bwMode="auto">
          <a:xfrm>
            <a:off x="4140200" y="2254250"/>
            <a:ext cx="1968500" cy="301625"/>
          </a:xfrm>
          <a:prstGeom prst="flowChartProcess">
            <a:avLst/>
          </a:prstGeom>
          <a:solidFill>
            <a:schemeClr val="tx1">
              <a:lumMod val="50000"/>
            </a:schemeClr>
          </a:solidFill>
          <a:ln w="9525" algn="ctr">
            <a:solidFill>
              <a:schemeClr val="tx1"/>
            </a:solidFill>
            <a:round/>
            <a:headEnd/>
            <a:tailEnd/>
          </a:ln>
        </p:spPr>
        <p:txBody>
          <a:bodyPr wrap="none"/>
          <a:lstStyle/>
          <a:p>
            <a:pPr algn="ctr">
              <a:defRPr/>
            </a:pPr>
            <a:r>
              <a:rPr lang="en-US" sz="1200" dirty="0">
                <a:latin typeface="Arial" charset="0"/>
              </a:rPr>
              <a:t>Enrollment</a:t>
            </a:r>
            <a:r>
              <a:rPr lang="en-US" sz="1000" dirty="0">
                <a:latin typeface="Arial" charset="0"/>
              </a:rPr>
              <a:t> </a:t>
            </a:r>
            <a:r>
              <a:rPr lang="en-US" sz="1200" dirty="0">
                <a:latin typeface="Arial" charset="0"/>
              </a:rPr>
              <a:t>Initiator</a:t>
            </a:r>
          </a:p>
        </p:txBody>
      </p:sp>
      <p:sp>
        <p:nvSpPr>
          <p:cNvPr id="16" name="Flowchart: Process 7"/>
          <p:cNvSpPr>
            <a:spLocks noChangeArrowheads="1"/>
          </p:cNvSpPr>
          <p:nvPr/>
        </p:nvSpPr>
        <p:spPr bwMode="auto">
          <a:xfrm>
            <a:off x="4140200" y="2859088"/>
            <a:ext cx="1968500" cy="301625"/>
          </a:xfrm>
          <a:prstGeom prst="flowChartProcess">
            <a:avLst/>
          </a:prstGeom>
          <a:solidFill>
            <a:schemeClr val="accent2">
              <a:lumMod val="75000"/>
            </a:schemeClr>
          </a:solidFill>
          <a:ln w="9525" algn="ctr">
            <a:solidFill>
              <a:schemeClr val="tx1"/>
            </a:solidFill>
            <a:round/>
            <a:headEnd/>
            <a:tailEnd/>
          </a:ln>
        </p:spPr>
        <p:txBody>
          <a:bodyPr wrap="none"/>
          <a:lstStyle/>
          <a:p>
            <a:pPr algn="ctr">
              <a:defRPr/>
            </a:pPr>
            <a:r>
              <a:rPr lang="en-US" sz="1200">
                <a:latin typeface="Arial" charset="0"/>
              </a:rPr>
              <a:t>Point of Contact</a:t>
            </a:r>
          </a:p>
        </p:txBody>
      </p:sp>
      <p:sp>
        <p:nvSpPr>
          <p:cNvPr id="17" name="Flowchart: Process 8"/>
          <p:cNvSpPr>
            <a:spLocks noChangeArrowheads="1"/>
          </p:cNvSpPr>
          <p:nvPr/>
        </p:nvSpPr>
        <p:spPr bwMode="auto">
          <a:xfrm>
            <a:off x="4140200" y="3482975"/>
            <a:ext cx="1968500" cy="301625"/>
          </a:xfrm>
          <a:prstGeom prst="flowChartProcess">
            <a:avLst/>
          </a:prstGeom>
          <a:solidFill>
            <a:schemeClr val="accent2">
              <a:lumMod val="75000"/>
            </a:schemeClr>
          </a:solidFill>
          <a:ln w="9525" algn="ctr">
            <a:solidFill>
              <a:schemeClr val="tx1"/>
            </a:solidFill>
            <a:round/>
            <a:headEnd/>
            <a:tailEnd/>
          </a:ln>
        </p:spPr>
        <p:txBody>
          <a:bodyPr wrap="none"/>
          <a:lstStyle/>
          <a:p>
            <a:pPr algn="ctr">
              <a:defRPr/>
            </a:pPr>
            <a:r>
              <a:rPr lang="en-US" sz="1200" dirty="0">
                <a:latin typeface="Arial" charset="0"/>
              </a:rPr>
              <a:t>Head of Organization</a:t>
            </a:r>
          </a:p>
        </p:txBody>
      </p:sp>
      <p:sp>
        <p:nvSpPr>
          <p:cNvPr id="18" name="Flowchart: Process 9"/>
          <p:cNvSpPr>
            <a:spLocks noChangeArrowheads="1"/>
          </p:cNvSpPr>
          <p:nvPr/>
        </p:nvSpPr>
        <p:spPr bwMode="auto">
          <a:xfrm>
            <a:off x="6108700" y="4418013"/>
            <a:ext cx="1968500" cy="301625"/>
          </a:xfrm>
          <a:prstGeom prst="flowChartProcess">
            <a:avLst/>
          </a:prstGeom>
          <a:solidFill>
            <a:schemeClr val="accent2">
              <a:lumMod val="75000"/>
            </a:schemeClr>
          </a:solidFill>
          <a:ln w="9525" algn="ctr">
            <a:solidFill>
              <a:schemeClr val="tx1"/>
            </a:solidFill>
            <a:round/>
            <a:headEnd/>
            <a:tailEnd/>
          </a:ln>
        </p:spPr>
        <p:txBody>
          <a:bodyPr wrap="none"/>
          <a:lstStyle/>
          <a:p>
            <a:pPr algn="ctr">
              <a:defRPr/>
            </a:pPr>
            <a:r>
              <a:rPr lang="en-US" sz="1200" dirty="0">
                <a:latin typeface="Arial" charset="0"/>
              </a:rPr>
              <a:t>Financial Official</a:t>
            </a:r>
          </a:p>
        </p:txBody>
      </p:sp>
      <p:sp>
        <p:nvSpPr>
          <p:cNvPr id="19" name="Flowchart: Process 10"/>
          <p:cNvSpPr>
            <a:spLocks noChangeArrowheads="1"/>
          </p:cNvSpPr>
          <p:nvPr/>
        </p:nvSpPr>
        <p:spPr bwMode="auto">
          <a:xfrm>
            <a:off x="2171700" y="4418013"/>
            <a:ext cx="1968500" cy="301625"/>
          </a:xfrm>
          <a:prstGeom prst="flowChartProcess">
            <a:avLst/>
          </a:prstGeom>
          <a:solidFill>
            <a:schemeClr val="accent2">
              <a:lumMod val="75000"/>
            </a:schemeClr>
          </a:solidFill>
          <a:ln w="9525" algn="ctr">
            <a:solidFill>
              <a:schemeClr val="tx1"/>
            </a:solidFill>
            <a:round/>
            <a:headEnd/>
            <a:tailEnd/>
          </a:ln>
        </p:spPr>
        <p:txBody>
          <a:bodyPr wrap="none"/>
          <a:lstStyle/>
          <a:p>
            <a:pPr algn="ctr">
              <a:defRPr/>
            </a:pPr>
            <a:r>
              <a:rPr lang="en-US" sz="1200" dirty="0">
                <a:latin typeface="Arial" charset="0"/>
              </a:rPr>
              <a:t>Authorizing Official</a:t>
            </a:r>
          </a:p>
        </p:txBody>
      </p:sp>
      <p:cxnSp>
        <p:nvCxnSpPr>
          <p:cNvPr id="20" name="Straight Arrow Connector 17"/>
          <p:cNvCxnSpPr>
            <a:cxnSpLocks noChangeShapeType="1"/>
          </p:cNvCxnSpPr>
          <p:nvPr/>
        </p:nvCxnSpPr>
        <p:spPr bwMode="auto">
          <a:xfrm rot="5400000">
            <a:off x="4878387" y="2706688"/>
            <a:ext cx="303213" cy="1588"/>
          </a:xfrm>
          <a:prstGeom prst="straightConnector1">
            <a:avLst/>
          </a:prstGeom>
          <a:noFill/>
          <a:ln w="9525" algn="ctr">
            <a:solidFill>
              <a:schemeClr val="accent3">
                <a:lumMod val="10000"/>
              </a:schemeClr>
            </a:solidFill>
            <a:round/>
            <a:headEnd/>
            <a:tailEnd type="arrow" w="med" len="med"/>
          </a:ln>
        </p:spPr>
      </p:cxnSp>
      <p:cxnSp>
        <p:nvCxnSpPr>
          <p:cNvPr id="21" name="Straight Arrow Connector 25"/>
          <p:cNvCxnSpPr>
            <a:cxnSpLocks noChangeShapeType="1"/>
          </p:cNvCxnSpPr>
          <p:nvPr/>
        </p:nvCxnSpPr>
        <p:spPr bwMode="auto">
          <a:xfrm rot="5400000">
            <a:off x="3804443" y="3815557"/>
            <a:ext cx="633413" cy="571500"/>
          </a:xfrm>
          <a:prstGeom prst="straightConnector1">
            <a:avLst/>
          </a:prstGeom>
          <a:noFill/>
          <a:ln w="9525" algn="ctr">
            <a:solidFill>
              <a:schemeClr val="accent3">
                <a:lumMod val="10000"/>
              </a:schemeClr>
            </a:solidFill>
            <a:round/>
            <a:headEnd/>
            <a:tailEnd type="arrow" w="med" len="med"/>
          </a:ln>
        </p:spPr>
      </p:cxnSp>
      <p:cxnSp>
        <p:nvCxnSpPr>
          <p:cNvPr id="22" name="Straight Arrow Connector 30"/>
          <p:cNvCxnSpPr>
            <a:cxnSpLocks noChangeShapeType="1"/>
          </p:cNvCxnSpPr>
          <p:nvPr/>
        </p:nvCxnSpPr>
        <p:spPr bwMode="auto">
          <a:xfrm>
            <a:off x="5753100" y="3784600"/>
            <a:ext cx="1092200" cy="633413"/>
          </a:xfrm>
          <a:prstGeom prst="straightConnector1">
            <a:avLst/>
          </a:prstGeom>
          <a:noFill/>
          <a:ln w="9525" algn="ctr">
            <a:solidFill>
              <a:schemeClr val="accent3">
                <a:lumMod val="10000"/>
              </a:schemeClr>
            </a:solidFill>
            <a:round/>
            <a:headEnd/>
            <a:tailEnd type="arrow" w="med" len="med"/>
          </a:ln>
        </p:spPr>
      </p:cxnSp>
      <p:cxnSp>
        <p:nvCxnSpPr>
          <p:cNvPr id="23" name="Straight Arrow Connector 17"/>
          <p:cNvCxnSpPr>
            <a:cxnSpLocks noChangeShapeType="1"/>
          </p:cNvCxnSpPr>
          <p:nvPr/>
        </p:nvCxnSpPr>
        <p:spPr bwMode="auto">
          <a:xfrm rot="5400000">
            <a:off x="4976813" y="3336925"/>
            <a:ext cx="303212" cy="1588"/>
          </a:xfrm>
          <a:prstGeom prst="straightConnector1">
            <a:avLst/>
          </a:prstGeom>
          <a:noFill/>
          <a:ln w="9525" algn="ctr">
            <a:solidFill>
              <a:schemeClr val="accent3">
                <a:lumMod val="10000"/>
              </a:schemeClr>
            </a:solidFill>
            <a:round/>
            <a:headEnd/>
            <a:tailEnd type="arrow" w="med" len="med"/>
          </a:ln>
        </p:spPr>
      </p:cxnSp>
      <p:sp>
        <p:nvSpPr>
          <p:cNvPr id="2" name="Slide Number Placeholder 1"/>
          <p:cNvSpPr>
            <a:spLocks noGrp="1"/>
          </p:cNvSpPr>
          <p:nvPr>
            <p:ph type="sldNum" sz="quarter" idx="11"/>
          </p:nvPr>
        </p:nvSpPr>
        <p:spPr/>
        <p:txBody>
          <a:bodyPr/>
          <a:lstStyle/>
          <a:p>
            <a:pPr algn="r">
              <a:defRPr/>
            </a:pPr>
            <a:fld id="{E90B4CCA-6D63-427B-B148-E8EF6B52F2B6}" type="slidenum">
              <a:rPr lang="en-US" smtClean="0">
                <a:solidFill>
                  <a:srgbClr val="117CC5"/>
                </a:solidFill>
              </a:rPr>
              <a:pPr algn="r">
                <a:defRPr/>
              </a:pPr>
              <a:t>33</a:t>
            </a:fld>
            <a:endParaRPr lang="en-US">
              <a:solidFill>
                <a:srgbClr val="117CC5"/>
              </a:solidFill>
            </a:endParaRPr>
          </a:p>
        </p:txBody>
      </p:sp>
    </p:spTree>
  </p:cSld>
  <p:clrMapOvr>
    <a:masterClrMapping/>
  </p:clrMapOvr>
  <p:transition spd="med">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98500" y="927100"/>
            <a:ext cx="8216900" cy="635000"/>
          </a:xfrm>
          <a:prstGeom prst="rect">
            <a:avLst/>
          </a:prstGeom>
        </p:spPr>
        <p:txBody>
          <a:bodyPr/>
          <a:lstStyle/>
          <a:p>
            <a:pPr algn="ctr" eaLnBrk="0" hangingPunct="0">
              <a:defRPr/>
            </a:pPr>
            <a:r>
              <a:rPr lang="en-US" sz="2400" b="1" u="sng" kern="0" dirty="0">
                <a:solidFill>
                  <a:srgbClr val="005AB4"/>
                </a:solidFill>
                <a:latin typeface="Calibri" panose="020F0502020204030204" pitchFamily="34" charset="0"/>
                <a:ea typeface="+mj-ea"/>
                <a:cs typeface="+mj-cs"/>
              </a:rPr>
              <a:t>Enrollment Process</a:t>
            </a:r>
          </a:p>
        </p:txBody>
      </p:sp>
      <p:sp>
        <p:nvSpPr>
          <p:cNvPr id="217091" name="Content Placeholder 2"/>
          <p:cNvSpPr>
            <a:spLocks noGrp="1"/>
          </p:cNvSpPr>
          <p:nvPr>
            <p:ph idx="4294967295"/>
          </p:nvPr>
        </p:nvSpPr>
        <p:spPr>
          <a:xfrm>
            <a:off x="409575" y="1468438"/>
            <a:ext cx="7812088" cy="3400425"/>
          </a:xfrm>
        </p:spPr>
        <p:txBody>
          <a:bodyPr/>
          <a:lstStyle/>
          <a:p>
            <a:pPr>
              <a:buFont typeface="Wingdings" pitchFamily="2" charset="2"/>
              <a:buNone/>
            </a:pPr>
            <a:r>
              <a:rPr lang="en-US" altLang="en-US" sz="1200" smtClean="0"/>
              <a:t> </a:t>
            </a:r>
          </a:p>
        </p:txBody>
      </p:sp>
      <p:sp>
        <p:nvSpPr>
          <p:cNvPr id="5" name="Flowchart: Process 4"/>
          <p:cNvSpPr/>
          <p:nvPr/>
        </p:nvSpPr>
        <p:spPr bwMode="auto">
          <a:xfrm>
            <a:off x="3987800" y="2101850"/>
            <a:ext cx="1968500" cy="301625"/>
          </a:xfrm>
          <a:prstGeom prst="flowChartProcess">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wrap="none"/>
          <a:lstStyle/>
          <a:p>
            <a:pPr algn="ctr">
              <a:defRPr/>
            </a:pPr>
            <a:r>
              <a:rPr lang="en-US" sz="1200" dirty="0">
                <a:effectLst>
                  <a:outerShdw blurRad="50800" dist="50800" dir="5400000" algn="ctr" rotWithShape="0">
                    <a:srgbClr val="E4CCA4"/>
                  </a:outerShdw>
                </a:effectLst>
                <a:latin typeface="Arial" charset="0"/>
              </a:rPr>
              <a:t>Enrollment</a:t>
            </a:r>
            <a:r>
              <a:rPr lang="en-US" sz="1000" dirty="0">
                <a:latin typeface="Arial" charset="0"/>
              </a:rPr>
              <a:t> </a:t>
            </a:r>
            <a:r>
              <a:rPr lang="en-US" sz="1200" dirty="0">
                <a:latin typeface="Arial" charset="0"/>
              </a:rPr>
              <a:t>Initiator</a:t>
            </a:r>
          </a:p>
        </p:txBody>
      </p:sp>
      <p:sp>
        <p:nvSpPr>
          <p:cNvPr id="6" name="Flowchart: Process 7"/>
          <p:cNvSpPr>
            <a:spLocks noChangeArrowheads="1"/>
          </p:cNvSpPr>
          <p:nvPr/>
        </p:nvSpPr>
        <p:spPr bwMode="auto">
          <a:xfrm>
            <a:off x="3987800" y="2706688"/>
            <a:ext cx="1968500" cy="301625"/>
          </a:xfrm>
          <a:prstGeom prst="flowChartProcess">
            <a:avLst/>
          </a:prstGeom>
          <a:solidFill>
            <a:schemeClr val="tx1">
              <a:lumMod val="50000"/>
            </a:schemeClr>
          </a:solidFill>
          <a:ln w="9525" algn="ctr">
            <a:solidFill>
              <a:schemeClr val="tx1"/>
            </a:solidFill>
            <a:round/>
            <a:headEnd/>
            <a:tailEnd/>
          </a:ln>
        </p:spPr>
        <p:txBody>
          <a:bodyPr wrap="none"/>
          <a:lstStyle/>
          <a:p>
            <a:pPr algn="ctr">
              <a:defRPr/>
            </a:pPr>
            <a:r>
              <a:rPr lang="en-US" sz="1200">
                <a:latin typeface="Arial" charset="0"/>
              </a:rPr>
              <a:t>Point of Contact</a:t>
            </a:r>
          </a:p>
        </p:txBody>
      </p:sp>
      <p:sp>
        <p:nvSpPr>
          <p:cNvPr id="7" name="Flowchart: Process 8"/>
          <p:cNvSpPr>
            <a:spLocks noChangeArrowheads="1"/>
          </p:cNvSpPr>
          <p:nvPr/>
        </p:nvSpPr>
        <p:spPr bwMode="auto">
          <a:xfrm>
            <a:off x="3987800" y="3330575"/>
            <a:ext cx="1968500" cy="301625"/>
          </a:xfrm>
          <a:prstGeom prst="flowChartProcess">
            <a:avLst/>
          </a:prstGeom>
          <a:solidFill>
            <a:schemeClr val="accent2">
              <a:lumMod val="75000"/>
            </a:schemeClr>
          </a:solidFill>
          <a:ln w="9525" algn="ctr">
            <a:solidFill>
              <a:schemeClr val="tx1"/>
            </a:solidFill>
            <a:round/>
            <a:headEnd/>
            <a:tailEnd/>
          </a:ln>
        </p:spPr>
        <p:txBody>
          <a:bodyPr wrap="none"/>
          <a:lstStyle/>
          <a:p>
            <a:pPr algn="ctr">
              <a:defRPr/>
            </a:pPr>
            <a:r>
              <a:rPr lang="en-US" sz="1200">
                <a:latin typeface="Arial" charset="0"/>
              </a:rPr>
              <a:t>Head of Organization</a:t>
            </a:r>
          </a:p>
        </p:txBody>
      </p:sp>
      <p:sp>
        <p:nvSpPr>
          <p:cNvPr id="8" name="Flowchart: Process 9"/>
          <p:cNvSpPr>
            <a:spLocks noChangeArrowheads="1"/>
          </p:cNvSpPr>
          <p:nvPr/>
        </p:nvSpPr>
        <p:spPr bwMode="auto">
          <a:xfrm>
            <a:off x="5956300" y="4265613"/>
            <a:ext cx="1968500" cy="301625"/>
          </a:xfrm>
          <a:prstGeom prst="flowChartProcess">
            <a:avLst/>
          </a:prstGeom>
          <a:solidFill>
            <a:schemeClr val="accent2">
              <a:lumMod val="75000"/>
            </a:schemeClr>
          </a:solidFill>
          <a:ln w="9525" algn="ctr">
            <a:solidFill>
              <a:schemeClr val="tx1"/>
            </a:solidFill>
            <a:round/>
            <a:headEnd/>
            <a:tailEnd/>
          </a:ln>
        </p:spPr>
        <p:txBody>
          <a:bodyPr wrap="none"/>
          <a:lstStyle/>
          <a:p>
            <a:pPr algn="ctr">
              <a:defRPr/>
            </a:pPr>
            <a:r>
              <a:rPr lang="en-US" sz="1200">
                <a:latin typeface="Arial" charset="0"/>
              </a:rPr>
              <a:t>Financial Official</a:t>
            </a:r>
          </a:p>
        </p:txBody>
      </p:sp>
      <p:sp>
        <p:nvSpPr>
          <p:cNvPr id="9" name="Flowchart: Process 10"/>
          <p:cNvSpPr>
            <a:spLocks noChangeArrowheads="1"/>
          </p:cNvSpPr>
          <p:nvPr/>
        </p:nvSpPr>
        <p:spPr bwMode="auto">
          <a:xfrm>
            <a:off x="2019300" y="4265613"/>
            <a:ext cx="1968500" cy="301625"/>
          </a:xfrm>
          <a:prstGeom prst="flowChartProcess">
            <a:avLst/>
          </a:prstGeom>
          <a:solidFill>
            <a:schemeClr val="accent2">
              <a:lumMod val="75000"/>
            </a:schemeClr>
          </a:solidFill>
          <a:ln w="9525" algn="ctr">
            <a:solidFill>
              <a:schemeClr val="tx1"/>
            </a:solidFill>
            <a:round/>
            <a:headEnd/>
            <a:tailEnd/>
          </a:ln>
        </p:spPr>
        <p:txBody>
          <a:bodyPr wrap="none"/>
          <a:lstStyle/>
          <a:p>
            <a:pPr algn="ctr">
              <a:defRPr/>
            </a:pPr>
            <a:r>
              <a:rPr lang="en-US" sz="1200" dirty="0">
                <a:latin typeface="Arial" charset="0"/>
              </a:rPr>
              <a:t>Authorizing Official</a:t>
            </a:r>
          </a:p>
        </p:txBody>
      </p:sp>
      <p:cxnSp>
        <p:nvCxnSpPr>
          <p:cNvPr id="10" name="Straight Arrow Connector 17"/>
          <p:cNvCxnSpPr>
            <a:cxnSpLocks noChangeShapeType="1"/>
          </p:cNvCxnSpPr>
          <p:nvPr/>
        </p:nvCxnSpPr>
        <p:spPr bwMode="auto">
          <a:xfrm rot="5400000">
            <a:off x="4725987" y="2554288"/>
            <a:ext cx="303213" cy="1588"/>
          </a:xfrm>
          <a:prstGeom prst="straightConnector1">
            <a:avLst/>
          </a:prstGeom>
          <a:noFill/>
          <a:ln w="9525" algn="ctr">
            <a:solidFill>
              <a:schemeClr val="accent3">
                <a:lumMod val="10000"/>
              </a:schemeClr>
            </a:solidFill>
            <a:round/>
            <a:headEnd/>
            <a:tailEnd type="arrow" w="med" len="med"/>
          </a:ln>
        </p:spPr>
      </p:cxnSp>
      <p:cxnSp>
        <p:nvCxnSpPr>
          <p:cNvPr id="11" name="Straight Arrow Connector 20"/>
          <p:cNvCxnSpPr>
            <a:cxnSpLocks noChangeShapeType="1"/>
          </p:cNvCxnSpPr>
          <p:nvPr/>
        </p:nvCxnSpPr>
        <p:spPr bwMode="auto">
          <a:xfrm rot="16200000" flipH="1">
            <a:off x="4714876" y="3168650"/>
            <a:ext cx="322262" cy="1587"/>
          </a:xfrm>
          <a:prstGeom prst="straightConnector1">
            <a:avLst/>
          </a:prstGeom>
          <a:noFill/>
          <a:ln w="9525" algn="ctr">
            <a:solidFill>
              <a:schemeClr val="accent3">
                <a:lumMod val="10000"/>
              </a:schemeClr>
            </a:solidFill>
            <a:round/>
            <a:headEnd/>
            <a:tailEnd type="arrow" w="med" len="med"/>
          </a:ln>
        </p:spPr>
      </p:cxnSp>
      <p:cxnSp>
        <p:nvCxnSpPr>
          <p:cNvPr id="12" name="Straight Arrow Connector 25"/>
          <p:cNvCxnSpPr>
            <a:cxnSpLocks noChangeShapeType="1"/>
          </p:cNvCxnSpPr>
          <p:nvPr/>
        </p:nvCxnSpPr>
        <p:spPr bwMode="auto">
          <a:xfrm rot="5400000">
            <a:off x="3652043" y="3663157"/>
            <a:ext cx="633413" cy="571500"/>
          </a:xfrm>
          <a:prstGeom prst="straightConnector1">
            <a:avLst/>
          </a:prstGeom>
          <a:noFill/>
          <a:ln w="9525" algn="ctr">
            <a:solidFill>
              <a:schemeClr val="accent3">
                <a:lumMod val="10000"/>
              </a:schemeClr>
            </a:solidFill>
            <a:round/>
            <a:headEnd/>
            <a:tailEnd type="arrow" w="med" len="med"/>
          </a:ln>
        </p:spPr>
      </p:cxnSp>
      <p:cxnSp>
        <p:nvCxnSpPr>
          <p:cNvPr id="13" name="Straight Arrow Connector 30"/>
          <p:cNvCxnSpPr>
            <a:cxnSpLocks noChangeShapeType="1"/>
          </p:cNvCxnSpPr>
          <p:nvPr/>
        </p:nvCxnSpPr>
        <p:spPr bwMode="auto">
          <a:xfrm>
            <a:off x="5600700" y="3632200"/>
            <a:ext cx="1092200" cy="633413"/>
          </a:xfrm>
          <a:prstGeom prst="straightConnector1">
            <a:avLst/>
          </a:prstGeom>
          <a:noFill/>
          <a:ln w="9525" algn="ctr">
            <a:solidFill>
              <a:schemeClr val="accent3">
                <a:lumMod val="10000"/>
              </a:schemeClr>
            </a:solidFill>
            <a:round/>
            <a:headEnd/>
            <a:tailEnd type="arrow" w="med" len="med"/>
          </a:ln>
        </p:spPr>
      </p:cxnSp>
      <p:sp>
        <p:nvSpPr>
          <p:cNvPr id="217101" name="TextBox 34"/>
          <p:cNvSpPr txBox="1">
            <a:spLocks noChangeArrowheads="1"/>
          </p:cNvSpPr>
          <p:nvPr/>
        </p:nvSpPr>
        <p:spPr bwMode="auto">
          <a:xfrm>
            <a:off x="409575" y="5118100"/>
            <a:ext cx="83645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a:solidFill>
                  <a:schemeClr val="tx1"/>
                </a:solidFill>
                <a:latin typeface="Arial" pitchFamily="34" charset="0"/>
              </a:defRPr>
            </a:lvl3pPr>
            <a:lvl4pPr marL="1600200" indent="-228600" eaLnBrk="0" hangingPunct="0">
              <a:spcBef>
                <a:spcPct val="20000"/>
              </a:spcBef>
              <a:defRPr sz="1600">
                <a:solidFill>
                  <a:schemeClr val="tx1"/>
                </a:solidFill>
                <a:latin typeface="Arial" pitchFamily="34" charset="0"/>
              </a:defRPr>
            </a:lvl4pPr>
            <a:lvl5pPr marL="2057400" indent="-228600" eaLnBrk="0" hangingPunct="0">
              <a:spcBef>
                <a:spcPct val="20000"/>
              </a:spcBef>
              <a:defRPr sz="1400">
                <a:solidFill>
                  <a:schemeClr val="tx1"/>
                </a:solidFill>
                <a:latin typeface="Arial" pitchFamily="34" charset="0"/>
              </a:defRPr>
            </a:lvl5pPr>
            <a:lvl6pPr marL="2514600" indent="-228600" eaLnBrk="0" fontAlgn="base" hangingPunct="0">
              <a:spcBef>
                <a:spcPct val="20000"/>
              </a:spcBef>
              <a:spcAft>
                <a:spcPct val="0"/>
              </a:spcAft>
              <a:defRPr sz="1400">
                <a:solidFill>
                  <a:schemeClr val="tx1"/>
                </a:solidFill>
                <a:latin typeface="Arial" pitchFamily="34" charset="0"/>
              </a:defRPr>
            </a:lvl6pPr>
            <a:lvl7pPr marL="2971800" indent="-228600" eaLnBrk="0" fontAlgn="base" hangingPunct="0">
              <a:spcBef>
                <a:spcPct val="20000"/>
              </a:spcBef>
              <a:spcAft>
                <a:spcPct val="0"/>
              </a:spcAft>
              <a:defRPr sz="1400">
                <a:solidFill>
                  <a:schemeClr val="tx1"/>
                </a:solidFill>
                <a:latin typeface="Arial" pitchFamily="34" charset="0"/>
              </a:defRPr>
            </a:lvl7pPr>
            <a:lvl8pPr marL="3429000" indent="-228600" eaLnBrk="0" fontAlgn="base" hangingPunct="0">
              <a:spcBef>
                <a:spcPct val="20000"/>
              </a:spcBef>
              <a:spcAft>
                <a:spcPct val="0"/>
              </a:spcAft>
              <a:defRPr sz="1400">
                <a:solidFill>
                  <a:schemeClr val="tx1"/>
                </a:solidFill>
                <a:latin typeface="Arial" pitchFamily="34" charset="0"/>
              </a:defRPr>
            </a:lvl8pPr>
            <a:lvl9pPr marL="3886200" indent="-228600" eaLnBrk="0" fontAlgn="base" hangingPunct="0">
              <a:spcBef>
                <a:spcPct val="20000"/>
              </a:spcBef>
              <a:spcAft>
                <a:spcPct val="0"/>
              </a:spcAft>
              <a:defRPr sz="1400">
                <a:solidFill>
                  <a:schemeClr val="tx1"/>
                </a:solidFill>
                <a:latin typeface="Arial" pitchFamily="34" charset="0"/>
              </a:defRPr>
            </a:lvl9pPr>
          </a:lstStyle>
          <a:p>
            <a:pPr algn="ctr" eaLnBrk="1" hangingPunct="1">
              <a:spcBef>
                <a:spcPct val="0"/>
              </a:spcBef>
            </a:pPr>
            <a:r>
              <a:rPr lang="en-US" altLang="en-US" b="1">
                <a:solidFill>
                  <a:srgbClr val="117CC5"/>
                </a:solidFill>
                <a:latin typeface="Calibri" pitchFamily="34" charset="0"/>
              </a:rPr>
              <a:t>After receiving their ASAP user-id and password, the Organization’s Point of Contact  logs in and verifies the DUNS, TIN, and official organization name entered by the Enrollment Initiator.  Then they enter their Head of Organization, Authorizing Official, and Financial Official into the ASAP system.</a:t>
            </a:r>
          </a:p>
        </p:txBody>
      </p:sp>
      <p:sp>
        <p:nvSpPr>
          <p:cNvPr id="2" name="Slide Number Placeholder 1"/>
          <p:cNvSpPr>
            <a:spLocks noGrp="1"/>
          </p:cNvSpPr>
          <p:nvPr>
            <p:ph type="sldNum" sz="quarter" idx="11"/>
          </p:nvPr>
        </p:nvSpPr>
        <p:spPr>
          <a:xfrm>
            <a:off x="7010400" y="6296468"/>
            <a:ext cx="2133600" cy="476250"/>
          </a:xfrm>
        </p:spPr>
        <p:txBody>
          <a:bodyPr/>
          <a:lstStyle/>
          <a:p>
            <a:pPr algn="r">
              <a:defRPr/>
            </a:pPr>
            <a:fld id="{7731D0D8-3D4C-40B7-AF9C-080A93433451}" type="slidenum">
              <a:rPr lang="en-US" smtClean="0">
                <a:solidFill>
                  <a:srgbClr val="117CC5"/>
                </a:solidFill>
              </a:rPr>
              <a:pPr algn="r">
                <a:defRPr/>
              </a:pPr>
              <a:t>34</a:t>
            </a:fld>
            <a:endParaRPr lang="en-US">
              <a:solidFill>
                <a:srgbClr val="117CC5"/>
              </a:solidFill>
            </a:endParaRPr>
          </a:p>
        </p:txBody>
      </p:sp>
    </p:spTree>
  </p:cSld>
  <p:clrMapOvr>
    <a:masterClrMapping/>
  </p:clrMapOvr>
  <p:transition spd="med">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23913" y="1022350"/>
            <a:ext cx="7818437" cy="844550"/>
          </a:xfrm>
          <a:prstGeom prst="rect">
            <a:avLst/>
          </a:prstGeom>
        </p:spPr>
        <p:txBody>
          <a:bodyPr anchor="ctr"/>
          <a:lstStyle/>
          <a:p>
            <a:pPr algn="ctr" eaLnBrk="0" hangingPunct="0">
              <a:defRPr/>
            </a:pPr>
            <a:r>
              <a:rPr lang="en-US" sz="2400" b="1" u="sng" kern="0" dirty="0">
                <a:solidFill>
                  <a:srgbClr val="117CC5"/>
                </a:solidFill>
                <a:latin typeface="Calibri" panose="020F0502020204030204" pitchFamily="34" charset="0"/>
                <a:ea typeface="+mj-ea"/>
                <a:cs typeface="+mj-cs"/>
              </a:rPr>
              <a:t>Enrollment Process</a:t>
            </a:r>
          </a:p>
        </p:txBody>
      </p:sp>
      <p:sp>
        <p:nvSpPr>
          <p:cNvPr id="4" name="Content Placeholder 2"/>
          <p:cNvSpPr>
            <a:spLocks noGrp="1"/>
          </p:cNvSpPr>
          <p:nvPr>
            <p:ph idx="4294967295"/>
          </p:nvPr>
        </p:nvSpPr>
        <p:spPr>
          <a:xfrm>
            <a:off x="823913" y="2417763"/>
            <a:ext cx="7772400" cy="3232150"/>
          </a:xfrm>
        </p:spPr>
        <p:txBody>
          <a:bodyPr/>
          <a:lstStyle/>
          <a:p>
            <a:pPr>
              <a:buFont typeface="Wingdings" pitchFamily="2" charset="2"/>
              <a:buNone/>
              <a:defRPr/>
            </a:pPr>
            <a:r>
              <a:rPr lang="en-US" dirty="0" smtClean="0">
                <a:solidFill>
                  <a:srgbClr val="117CC5"/>
                </a:solidFill>
                <a:latin typeface="Calibri" panose="020F0502020204030204" pitchFamily="34" charset="0"/>
              </a:rPr>
              <a:t>The following systems MUST ALL AGREE in order for the grant process to run smoothly.</a:t>
            </a:r>
            <a:br>
              <a:rPr lang="en-US" dirty="0" smtClean="0">
                <a:solidFill>
                  <a:srgbClr val="117CC5"/>
                </a:solidFill>
                <a:latin typeface="Calibri" panose="020F0502020204030204" pitchFamily="34" charset="0"/>
              </a:rPr>
            </a:br>
            <a:endParaRPr lang="en-US" dirty="0" smtClean="0">
              <a:solidFill>
                <a:srgbClr val="117CC5"/>
              </a:solidFill>
              <a:latin typeface="Calibri" panose="020F0502020204030204" pitchFamily="34" charset="0"/>
            </a:endParaRPr>
          </a:p>
          <a:p>
            <a:pPr marL="457200" indent="-457200">
              <a:buFont typeface="+mj-lt"/>
              <a:buAutoNum type="arabicPeriod"/>
              <a:defRPr/>
            </a:pPr>
            <a:r>
              <a:rPr lang="en-US" dirty="0" smtClean="0">
                <a:solidFill>
                  <a:srgbClr val="117CC5"/>
                </a:solidFill>
                <a:latin typeface="Calibri" panose="020F0502020204030204" pitchFamily="34" charset="0"/>
              </a:rPr>
              <a:t>Grants on Line</a:t>
            </a:r>
          </a:p>
          <a:p>
            <a:pPr marL="457200" indent="-457200">
              <a:buFont typeface="+mj-lt"/>
              <a:buAutoNum type="arabicPeriod"/>
              <a:defRPr/>
            </a:pPr>
            <a:r>
              <a:rPr lang="en-US" dirty="0" smtClean="0">
                <a:solidFill>
                  <a:srgbClr val="117CC5"/>
                </a:solidFill>
                <a:latin typeface="Calibri" panose="020F0502020204030204" pitchFamily="34" charset="0"/>
              </a:rPr>
              <a:t>SAM (System for Award Management)</a:t>
            </a:r>
          </a:p>
          <a:p>
            <a:pPr marL="457200" indent="-457200">
              <a:buFont typeface="+mj-lt"/>
              <a:buAutoNum type="arabicPeriod"/>
              <a:defRPr/>
            </a:pPr>
            <a:r>
              <a:rPr lang="en-US" dirty="0" smtClean="0">
                <a:solidFill>
                  <a:srgbClr val="117CC5"/>
                </a:solidFill>
                <a:latin typeface="Calibri" panose="020F0502020204030204" pitchFamily="34" charset="0"/>
              </a:rPr>
              <a:t>ASAP</a:t>
            </a:r>
            <a:br>
              <a:rPr lang="en-US" dirty="0" smtClean="0">
                <a:solidFill>
                  <a:srgbClr val="117CC5"/>
                </a:solidFill>
                <a:latin typeface="Calibri" panose="020F0502020204030204" pitchFamily="34" charset="0"/>
              </a:rPr>
            </a:br>
            <a:endParaRPr lang="en-US" dirty="0" smtClean="0">
              <a:solidFill>
                <a:srgbClr val="117CC5"/>
              </a:solidFill>
              <a:latin typeface="Calibri" panose="020F0502020204030204" pitchFamily="34" charset="0"/>
            </a:endParaRPr>
          </a:p>
          <a:p>
            <a:pPr marL="457200" indent="-457200">
              <a:buFont typeface="Wingdings" pitchFamily="2" charset="2"/>
              <a:buNone/>
              <a:defRPr/>
            </a:pPr>
            <a:r>
              <a:rPr lang="en-US" dirty="0" smtClean="0">
                <a:solidFill>
                  <a:srgbClr val="117CC5"/>
                </a:solidFill>
                <a:latin typeface="Calibri" panose="020F0502020204030204" pitchFamily="34" charset="0"/>
              </a:rPr>
              <a:t>The verification step is very critical, grantees must verify their DUNS and EINS and be certain they match in all three systems.</a:t>
            </a:r>
          </a:p>
        </p:txBody>
      </p:sp>
      <p:sp>
        <p:nvSpPr>
          <p:cNvPr id="2" name="Slide Number Placeholder 1"/>
          <p:cNvSpPr>
            <a:spLocks noGrp="1"/>
          </p:cNvSpPr>
          <p:nvPr>
            <p:ph type="sldNum" sz="quarter" idx="11"/>
          </p:nvPr>
        </p:nvSpPr>
        <p:spPr/>
        <p:txBody>
          <a:bodyPr/>
          <a:lstStyle/>
          <a:p>
            <a:pPr algn="r">
              <a:defRPr/>
            </a:pPr>
            <a:fld id="{AB7BE735-DE3F-4D12-B98A-769A13CA743A}" type="slidenum">
              <a:rPr lang="en-US" smtClean="0">
                <a:solidFill>
                  <a:srgbClr val="117CC5"/>
                </a:solidFill>
              </a:rPr>
              <a:pPr algn="r">
                <a:defRPr/>
              </a:pPr>
              <a:t>35</a:t>
            </a:fld>
            <a:endParaRPr lang="en-US">
              <a:solidFill>
                <a:srgbClr val="117CC5"/>
              </a:solidFill>
            </a:endParaRPr>
          </a:p>
        </p:txBody>
      </p:sp>
    </p:spTree>
  </p:cSld>
  <p:clrMapOvr>
    <a:masterClrMapping/>
  </p:clrMapOvr>
  <p:transition spd="med">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7388" y="955675"/>
            <a:ext cx="7818437" cy="536575"/>
          </a:xfrm>
          <a:prstGeom prst="rect">
            <a:avLst/>
          </a:prstGeom>
        </p:spPr>
        <p:txBody>
          <a:bodyPr/>
          <a:lstStyle/>
          <a:p>
            <a:pPr algn="ctr" eaLnBrk="0" hangingPunct="0">
              <a:defRPr/>
            </a:pPr>
            <a:r>
              <a:rPr lang="en-US" sz="2400" b="1" u="sng" kern="0" dirty="0">
                <a:solidFill>
                  <a:srgbClr val="005AB4"/>
                </a:solidFill>
                <a:latin typeface="Calibri" panose="020F0502020204030204" pitchFamily="34" charset="0"/>
                <a:ea typeface="+mj-ea"/>
                <a:cs typeface="+mj-cs"/>
              </a:rPr>
              <a:t>Enrollment Process</a:t>
            </a:r>
          </a:p>
        </p:txBody>
      </p:sp>
      <p:sp>
        <p:nvSpPr>
          <p:cNvPr id="219139" name="Content Placeholder 2"/>
          <p:cNvSpPr>
            <a:spLocks noGrp="1"/>
          </p:cNvSpPr>
          <p:nvPr>
            <p:ph idx="4294967295"/>
          </p:nvPr>
        </p:nvSpPr>
        <p:spPr>
          <a:xfrm>
            <a:off x="709613" y="1493838"/>
            <a:ext cx="7772400" cy="3400425"/>
          </a:xfrm>
        </p:spPr>
        <p:txBody>
          <a:bodyPr/>
          <a:lstStyle/>
          <a:p>
            <a:pPr>
              <a:buFont typeface="Wingdings" pitchFamily="2" charset="2"/>
              <a:buNone/>
            </a:pPr>
            <a:r>
              <a:rPr lang="en-US" altLang="en-US" sz="1200" smtClean="0"/>
              <a:t> </a:t>
            </a:r>
          </a:p>
        </p:txBody>
      </p:sp>
      <p:sp>
        <p:nvSpPr>
          <p:cNvPr id="5" name="Flowchart: Process 4"/>
          <p:cNvSpPr/>
          <p:nvPr/>
        </p:nvSpPr>
        <p:spPr bwMode="auto">
          <a:xfrm>
            <a:off x="3468688" y="1814513"/>
            <a:ext cx="1968500" cy="301625"/>
          </a:xfrm>
          <a:prstGeom prst="flowChartProcess">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wrap="none"/>
          <a:lstStyle/>
          <a:p>
            <a:pPr algn="ctr">
              <a:defRPr/>
            </a:pPr>
            <a:r>
              <a:rPr lang="en-US" sz="1200" dirty="0">
                <a:effectLst>
                  <a:outerShdw blurRad="50800" dist="50800" dir="5400000" algn="ctr" rotWithShape="0">
                    <a:srgbClr val="E4CCA4"/>
                  </a:outerShdw>
                </a:effectLst>
                <a:latin typeface="Arial" charset="0"/>
              </a:rPr>
              <a:t>Enrollment</a:t>
            </a:r>
            <a:r>
              <a:rPr lang="en-US" sz="1000" dirty="0">
                <a:latin typeface="Arial" charset="0"/>
              </a:rPr>
              <a:t> </a:t>
            </a:r>
            <a:r>
              <a:rPr lang="en-US" sz="1200" dirty="0">
                <a:latin typeface="Arial" charset="0"/>
              </a:rPr>
              <a:t>Initiator</a:t>
            </a:r>
          </a:p>
        </p:txBody>
      </p:sp>
      <p:sp>
        <p:nvSpPr>
          <p:cNvPr id="6" name="Flowchart: Process 7"/>
          <p:cNvSpPr>
            <a:spLocks noChangeArrowheads="1"/>
          </p:cNvSpPr>
          <p:nvPr/>
        </p:nvSpPr>
        <p:spPr bwMode="auto">
          <a:xfrm>
            <a:off x="3468688" y="2419350"/>
            <a:ext cx="1968500" cy="301625"/>
          </a:xfrm>
          <a:prstGeom prst="flowChartProcess">
            <a:avLst/>
          </a:prstGeom>
          <a:solidFill>
            <a:schemeClr val="accent2">
              <a:lumMod val="75000"/>
            </a:schemeClr>
          </a:solidFill>
          <a:ln w="9525" algn="ctr">
            <a:solidFill>
              <a:schemeClr val="tx1"/>
            </a:solidFill>
            <a:round/>
            <a:headEnd/>
            <a:tailEnd/>
          </a:ln>
        </p:spPr>
        <p:txBody>
          <a:bodyPr wrap="none"/>
          <a:lstStyle/>
          <a:p>
            <a:pPr algn="ctr">
              <a:defRPr/>
            </a:pPr>
            <a:r>
              <a:rPr lang="en-US" sz="1200">
                <a:latin typeface="Arial" charset="0"/>
              </a:rPr>
              <a:t>Point of Contact</a:t>
            </a:r>
          </a:p>
        </p:txBody>
      </p:sp>
      <p:sp>
        <p:nvSpPr>
          <p:cNvPr id="7" name="Flowchart: Process 8"/>
          <p:cNvSpPr>
            <a:spLocks noChangeArrowheads="1"/>
          </p:cNvSpPr>
          <p:nvPr/>
        </p:nvSpPr>
        <p:spPr bwMode="auto">
          <a:xfrm>
            <a:off x="3468688" y="3043238"/>
            <a:ext cx="1968500" cy="301625"/>
          </a:xfrm>
          <a:prstGeom prst="flowChartProcess">
            <a:avLst/>
          </a:prstGeom>
          <a:solidFill>
            <a:schemeClr val="tx2">
              <a:lumMod val="50000"/>
            </a:schemeClr>
          </a:solidFill>
          <a:ln w="9525" algn="ctr">
            <a:solidFill>
              <a:schemeClr val="tx1"/>
            </a:solidFill>
            <a:round/>
            <a:headEnd/>
            <a:tailEnd/>
          </a:ln>
        </p:spPr>
        <p:txBody>
          <a:bodyPr wrap="none"/>
          <a:lstStyle/>
          <a:p>
            <a:pPr algn="ctr">
              <a:defRPr/>
            </a:pPr>
            <a:r>
              <a:rPr lang="en-US" sz="1200">
                <a:latin typeface="Arial" charset="0"/>
              </a:rPr>
              <a:t>Head of Organization</a:t>
            </a:r>
          </a:p>
        </p:txBody>
      </p:sp>
      <p:sp>
        <p:nvSpPr>
          <p:cNvPr id="8" name="Flowchart: Process 9"/>
          <p:cNvSpPr>
            <a:spLocks noChangeArrowheads="1"/>
          </p:cNvSpPr>
          <p:nvPr/>
        </p:nvSpPr>
        <p:spPr bwMode="auto">
          <a:xfrm>
            <a:off x="5437188" y="3978275"/>
            <a:ext cx="1968500" cy="301625"/>
          </a:xfrm>
          <a:prstGeom prst="flowChartProcess">
            <a:avLst/>
          </a:prstGeom>
          <a:solidFill>
            <a:schemeClr val="accent2">
              <a:lumMod val="75000"/>
            </a:schemeClr>
          </a:solidFill>
          <a:ln w="9525" algn="ctr">
            <a:solidFill>
              <a:schemeClr val="tx1"/>
            </a:solidFill>
            <a:round/>
            <a:headEnd/>
            <a:tailEnd/>
          </a:ln>
        </p:spPr>
        <p:txBody>
          <a:bodyPr wrap="none"/>
          <a:lstStyle/>
          <a:p>
            <a:pPr algn="ctr">
              <a:defRPr/>
            </a:pPr>
            <a:r>
              <a:rPr lang="en-US" sz="1200">
                <a:latin typeface="Arial" charset="0"/>
              </a:rPr>
              <a:t>Financial Official</a:t>
            </a:r>
          </a:p>
        </p:txBody>
      </p:sp>
      <p:sp>
        <p:nvSpPr>
          <p:cNvPr id="9" name="Flowchart: Process 10"/>
          <p:cNvSpPr>
            <a:spLocks noChangeArrowheads="1"/>
          </p:cNvSpPr>
          <p:nvPr/>
        </p:nvSpPr>
        <p:spPr bwMode="auto">
          <a:xfrm>
            <a:off x="1500188" y="3978275"/>
            <a:ext cx="1968500" cy="301625"/>
          </a:xfrm>
          <a:prstGeom prst="flowChartProcess">
            <a:avLst/>
          </a:prstGeom>
          <a:solidFill>
            <a:schemeClr val="accent2">
              <a:lumMod val="75000"/>
            </a:schemeClr>
          </a:solidFill>
          <a:ln w="9525" algn="ctr">
            <a:solidFill>
              <a:schemeClr val="tx1"/>
            </a:solidFill>
            <a:round/>
            <a:headEnd/>
            <a:tailEnd/>
          </a:ln>
        </p:spPr>
        <p:txBody>
          <a:bodyPr wrap="none"/>
          <a:lstStyle/>
          <a:p>
            <a:pPr algn="ctr">
              <a:defRPr/>
            </a:pPr>
            <a:r>
              <a:rPr lang="en-US" sz="1200" dirty="0">
                <a:latin typeface="Arial" charset="0"/>
              </a:rPr>
              <a:t>Authorizing Official</a:t>
            </a:r>
          </a:p>
        </p:txBody>
      </p:sp>
      <p:cxnSp>
        <p:nvCxnSpPr>
          <p:cNvPr id="10" name="Straight Arrow Connector 17"/>
          <p:cNvCxnSpPr>
            <a:cxnSpLocks noChangeShapeType="1"/>
          </p:cNvCxnSpPr>
          <p:nvPr/>
        </p:nvCxnSpPr>
        <p:spPr bwMode="auto">
          <a:xfrm rot="5400000">
            <a:off x="4206876" y="2266950"/>
            <a:ext cx="303212" cy="1587"/>
          </a:xfrm>
          <a:prstGeom prst="straightConnector1">
            <a:avLst/>
          </a:prstGeom>
          <a:noFill/>
          <a:ln w="9525" algn="ctr">
            <a:solidFill>
              <a:schemeClr val="accent3">
                <a:lumMod val="10000"/>
              </a:schemeClr>
            </a:solidFill>
            <a:round/>
            <a:headEnd/>
            <a:tailEnd type="arrow" w="med" len="med"/>
          </a:ln>
        </p:spPr>
      </p:cxnSp>
      <p:cxnSp>
        <p:nvCxnSpPr>
          <p:cNvPr id="11" name="Straight Arrow Connector 20"/>
          <p:cNvCxnSpPr>
            <a:cxnSpLocks noChangeShapeType="1"/>
          </p:cNvCxnSpPr>
          <p:nvPr/>
        </p:nvCxnSpPr>
        <p:spPr bwMode="auto">
          <a:xfrm rot="16200000" flipH="1">
            <a:off x="4195762" y="2881313"/>
            <a:ext cx="322263" cy="1588"/>
          </a:xfrm>
          <a:prstGeom prst="straightConnector1">
            <a:avLst/>
          </a:prstGeom>
          <a:noFill/>
          <a:ln w="9525" algn="ctr">
            <a:solidFill>
              <a:schemeClr val="accent3">
                <a:lumMod val="10000"/>
              </a:schemeClr>
            </a:solidFill>
            <a:round/>
            <a:headEnd/>
            <a:tailEnd type="arrow" w="med" len="med"/>
          </a:ln>
        </p:spPr>
      </p:cxnSp>
      <p:cxnSp>
        <p:nvCxnSpPr>
          <p:cNvPr id="12" name="Straight Arrow Connector 25"/>
          <p:cNvCxnSpPr>
            <a:cxnSpLocks noChangeShapeType="1"/>
          </p:cNvCxnSpPr>
          <p:nvPr/>
        </p:nvCxnSpPr>
        <p:spPr bwMode="auto">
          <a:xfrm rot="5400000">
            <a:off x="3132932" y="3375819"/>
            <a:ext cx="633412" cy="571500"/>
          </a:xfrm>
          <a:prstGeom prst="straightConnector1">
            <a:avLst/>
          </a:prstGeom>
          <a:noFill/>
          <a:ln w="9525" algn="ctr">
            <a:solidFill>
              <a:schemeClr val="accent3">
                <a:lumMod val="10000"/>
              </a:schemeClr>
            </a:solidFill>
            <a:round/>
            <a:headEnd/>
            <a:tailEnd type="arrow" w="med" len="med"/>
          </a:ln>
        </p:spPr>
      </p:cxnSp>
      <p:cxnSp>
        <p:nvCxnSpPr>
          <p:cNvPr id="13" name="Straight Arrow Connector 30"/>
          <p:cNvCxnSpPr>
            <a:cxnSpLocks noChangeShapeType="1"/>
          </p:cNvCxnSpPr>
          <p:nvPr/>
        </p:nvCxnSpPr>
        <p:spPr bwMode="auto">
          <a:xfrm>
            <a:off x="5081588" y="3344863"/>
            <a:ext cx="1092200" cy="633412"/>
          </a:xfrm>
          <a:prstGeom prst="straightConnector1">
            <a:avLst/>
          </a:prstGeom>
          <a:noFill/>
          <a:ln w="9525" algn="ctr">
            <a:solidFill>
              <a:schemeClr val="accent3">
                <a:lumMod val="10000"/>
              </a:schemeClr>
            </a:solidFill>
            <a:round/>
            <a:headEnd/>
            <a:tailEnd type="arrow" w="med" len="med"/>
          </a:ln>
        </p:spPr>
      </p:cxnSp>
      <p:sp>
        <p:nvSpPr>
          <p:cNvPr id="219149" name="TextBox 34"/>
          <p:cNvSpPr txBox="1">
            <a:spLocks noChangeArrowheads="1"/>
          </p:cNvSpPr>
          <p:nvPr/>
        </p:nvSpPr>
        <p:spPr bwMode="auto">
          <a:xfrm>
            <a:off x="273050" y="5070475"/>
            <a:ext cx="860513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0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a:solidFill>
                  <a:schemeClr val="tx1"/>
                </a:solidFill>
                <a:latin typeface="Arial" pitchFamily="34" charset="0"/>
              </a:defRPr>
            </a:lvl3pPr>
            <a:lvl4pPr marL="1600200" indent="-228600" eaLnBrk="0" hangingPunct="0">
              <a:spcBef>
                <a:spcPct val="20000"/>
              </a:spcBef>
              <a:defRPr sz="1600">
                <a:solidFill>
                  <a:schemeClr val="tx1"/>
                </a:solidFill>
                <a:latin typeface="Arial" pitchFamily="34" charset="0"/>
              </a:defRPr>
            </a:lvl4pPr>
            <a:lvl5pPr marL="2057400" indent="-228600" eaLnBrk="0" hangingPunct="0">
              <a:spcBef>
                <a:spcPct val="20000"/>
              </a:spcBef>
              <a:defRPr sz="1400">
                <a:solidFill>
                  <a:schemeClr val="tx1"/>
                </a:solidFill>
                <a:latin typeface="Arial" pitchFamily="34" charset="0"/>
              </a:defRPr>
            </a:lvl5pPr>
            <a:lvl6pPr marL="2514600" indent="-228600" eaLnBrk="0" fontAlgn="base" hangingPunct="0">
              <a:spcBef>
                <a:spcPct val="20000"/>
              </a:spcBef>
              <a:spcAft>
                <a:spcPct val="0"/>
              </a:spcAft>
              <a:defRPr sz="1400">
                <a:solidFill>
                  <a:schemeClr val="tx1"/>
                </a:solidFill>
                <a:latin typeface="Arial" pitchFamily="34" charset="0"/>
              </a:defRPr>
            </a:lvl6pPr>
            <a:lvl7pPr marL="2971800" indent="-228600" eaLnBrk="0" fontAlgn="base" hangingPunct="0">
              <a:spcBef>
                <a:spcPct val="20000"/>
              </a:spcBef>
              <a:spcAft>
                <a:spcPct val="0"/>
              </a:spcAft>
              <a:defRPr sz="1400">
                <a:solidFill>
                  <a:schemeClr val="tx1"/>
                </a:solidFill>
                <a:latin typeface="Arial" pitchFamily="34" charset="0"/>
              </a:defRPr>
            </a:lvl7pPr>
            <a:lvl8pPr marL="3429000" indent="-228600" eaLnBrk="0" fontAlgn="base" hangingPunct="0">
              <a:spcBef>
                <a:spcPct val="20000"/>
              </a:spcBef>
              <a:spcAft>
                <a:spcPct val="0"/>
              </a:spcAft>
              <a:defRPr sz="1400">
                <a:solidFill>
                  <a:schemeClr val="tx1"/>
                </a:solidFill>
                <a:latin typeface="Arial" pitchFamily="34" charset="0"/>
              </a:defRPr>
            </a:lvl8pPr>
            <a:lvl9pPr marL="3886200" indent="-228600" eaLnBrk="0" fontAlgn="base" hangingPunct="0">
              <a:spcBef>
                <a:spcPct val="20000"/>
              </a:spcBef>
              <a:spcAft>
                <a:spcPct val="0"/>
              </a:spcAft>
              <a:defRPr sz="1400">
                <a:solidFill>
                  <a:schemeClr val="tx1"/>
                </a:solidFill>
                <a:latin typeface="Arial" pitchFamily="34" charset="0"/>
              </a:defRPr>
            </a:lvl9pPr>
          </a:lstStyle>
          <a:p>
            <a:pPr eaLnBrk="1" hangingPunct="1">
              <a:spcBef>
                <a:spcPct val="0"/>
              </a:spcBef>
            </a:pPr>
            <a:r>
              <a:rPr lang="en-US" altLang="en-US" b="1" dirty="0">
                <a:solidFill>
                  <a:srgbClr val="117CC5"/>
                </a:solidFill>
                <a:latin typeface="Calibri" pitchFamily="34" charset="0"/>
              </a:rPr>
              <a:t>The next step in initiating the enrollment of a new Recipient organization is for the Head of Organization to establish authority for the organization to use ASAP and approve the Authorizing and Financial Officials identified by the Point of Contact.   (Please note that each person will get an individual user-id via e-mail and a password via the Post Office)</a:t>
            </a:r>
          </a:p>
        </p:txBody>
      </p:sp>
      <p:sp>
        <p:nvSpPr>
          <p:cNvPr id="2" name="Slide Number Placeholder 1"/>
          <p:cNvSpPr>
            <a:spLocks noGrp="1"/>
          </p:cNvSpPr>
          <p:nvPr>
            <p:ph type="sldNum" sz="quarter" idx="11"/>
          </p:nvPr>
        </p:nvSpPr>
        <p:spPr>
          <a:xfrm>
            <a:off x="6925340" y="6296468"/>
            <a:ext cx="2133600" cy="476250"/>
          </a:xfrm>
        </p:spPr>
        <p:txBody>
          <a:bodyPr/>
          <a:lstStyle/>
          <a:p>
            <a:pPr algn="r">
              <a:defRPr/>
            </a:pPr>
            <a:fld id="{AFB2EB28-1F67-4018-B787-BE19EFC513F1}" type="slidenum">
              <a:rPr lang="en-US" smtClean="0">
                <a:solidFill>
                  <a:srgbClr val="117CC5"/>
                </a:solidFill>
              </a:rPr>
              <a:pPr algn="r">
                <a:defRPr/>
              </a:pPr>
              <a:t>36</a:t>
            </a:fld>
            <a:endParaRPr lang="en-US">
              <a:solidFill>
                <a:srgbClr val="117CC5"/>
              </a:solidFill>
            </a:endParaRPr>
          </a:p>
        </p:txBody>
      </p:sp>
    </p:spTree>
  </p:cSld>
  <p:clrMapOvr>
    <a:masterClrMapping/>
  </p:clrMapOvr>
  <p:transition spd="med">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687388" y="1208088"/>
            <a:ext cx="7818437" cy="585787"/>
          </a:xfrm>
          <a:prstGeom prst="rect">
            <a:avLst/>
          </a:prstGeom>
        </p:spPr>
        <p:txBody>
          <a:bodyPr/>
          <a:lstStyle/>
          <a:p>
            <a:pPr algn="ctr" eaLnBrk="0" hangingPunct="0">
              <a:defRPr/>
            </a:pPr>
            <a:r>
              <a:rPr lang="en-US" sz="2400" b="1" u="sng" kern="0" dirty="0">
                <a:solidFill>
                  <a:srgbClr val="005AB4"/>
                </a:solidFill>
                <a:latin typeface="Calibri" panose="020F0502020204030204" pitchFamily="34" charset="0"/>
                <a:ea typeface="+mj-ea"/>
                <a:cs typeface="+mj-cs"/>
              </a:rPr>
              <a:t>Enrollment Process</a:t>
            </a:r>
          </a:p>
        </p:txBody>
      </p:sp>
      <p:sp>
        <p:nvSpPr>
          <p:cNvPr id="220163" name="Content Placeholder 2"/>
          <p:cNvSpPr>
            <a:spLocks noGrp="1"/>
          </p:cNvSpPr>
          <p:nvPr>
            <p:ph idx="4294967295"/>
          </p:nvPr>
        </p:nvSpPr>
        <p:spPr>
          <a:xfrm>
            <a:off x="974725" y="1963738"/>
            <a:ext cx="7159625" cy="3400425"/>
          </a:xfrm>
        </p:spPr>
        <p:txBody>
          <a:bodyPr/>
          <a:lstStyle/>
          <a:p>
            <a:pPr>
              <a:buFont typeface="Wingdings" pitchFamily="2" charset="2"/>
              <a:buNone/>
            </a:pPr>
            <a:r>
              <a:rPr lang="en-US" altLang="en-US" sz="1200" smtClean="0"/>
              <a:t> </a:t>
            </a:r>
          </a:p>
        </p:txBody>
      </p:sp>
      <p:sp>
        <p:nvSpPr>
          <p:cNvPr id="17" name="Flowchart: Process 16"/>
          <p:cNvSpPr/>
          <p:nvPr/>
        </p:nvSpPr>
        <p:spPr bwMode="auto">
          <a:xfrm>
            <a:off x="3509963" y="2757488"/>
            <a:ext cx="1968500" cy="301625"/>
          </a:xfrm>
          <a:prstGeom prst="flowChartProcess">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wrap="none"/>
          <a:lstStyle/>
          <a:p>
            <a:pPr algn="ctr">
              <a:defRPr/>
            </a:pPr>
            <a:r>
              <a:rPr lang="en-US" sz="1200" dirty="0">
                <a:effectLst>
                  <a:outerShdw blurRad="50800" dist="50800" dir="5400000" algn="ctr" rotWithShape="0">
                    <a:srgbClr val="E4CCA4"/>
                  </a:outerShdw>
                </a:effectLst>
                <a:latin typeface="Arial" charset="0"/>
              </a:rPr>
              <a:t>Enrollment</a:t>
            </a:r>
            <a:r>
              <a:rPr lang="en-US" sz="1000" dirty="0">
                <a:latin typeface="Arial" charset="0"/>
              </a:rPr>
              <a:t> </a:t>
            </a:r>
            <a:r>
              <a:rPr lang="en-US" sz="1200" dirty="0">
                <a:latin typeface="Arial" charset="0"/>
              </a:rPr>
              <a:t>Initiator</a:t>
            </a:r>
          </a:p>
        </p:txBody>
      </p:sp>
      <p:sp>
        <p:nvSpPr>
          <p:cNvPr id="18" name="Flowchart: Process 7"/>
          <p:cNvSpPr>
            <a:spLocks noChangeArrowheads="1"/>
          </p:cNvSpPr>
          <p:nvPr/>
        </p:nvSpPr>
        <p:spPr bwMode="auto">
          <a:xfrm>
            <a:off x="3509963" y="3362325"/>
            <a:ext cx="1968500" cy="301625"/>
          </a:xfrm>
          <a:prstGeom prst="flowChartProcess">
            <a:avLst/>
          </a:prstGeom>
          <a:solidFill>
            <a:schemeClr val="accent2">
              <a:lumMod val="75000"/>
            </a:schemeClr>
          </a:solidFill>
          <a:ln w="9525" algn="ctr">
            <a:solidFill>
              <a:schemeClr val="tx1"/>
            </a:solidFill>
            <a:round/>
            <a:headEnd/>
            <a:tailEnd/>
          </a:ln>
        </p:spPr>
        <p:txBody>
          <a:bodyPr wrap="none"/>
          <a:lstStyle/>
          <a:p>
            <a:pPr algn="ctr">
              <a:defRPr/>
            </a:pPr>
            <a:r>
              <a:rPr lang="en-US" sz="1200">
                <a:latin typeface="Arial" charset="0"/>
              </a:rPr>
              <a:t>Point of Contact</a:t>
            </a:r>
          </a:p>
        </p:txBody>
      </p:sp>
      <p:sp>
        <p:nvSpPr>
          <p:cNvPr id="19" name="Flowchart: Process 8"/>
          <p:cNvSpPr>
            <a:spLocks noChangeArrowheads="1"/>
          </p:cNvSpPr>
          <p:nvPr/>
        </p:nvSpPr>
        <p:spPr bwMode="auto">
          <a:xfrm>
            <a:off x="3509963" y="3986213"/>
            <a:ext cx="1968500" cy="301625"/>
          </a:xfrm>
          <a:prstGeom prst="flowChartProcess">
            <a:avLst/>
          </a:prstGeom>
          <a:solidFill>
            <a:schemeClr val="accent2">
              <a:lumMod val="75000"/>
            </a:schemeClr>
          </a:solidFill>
          <a:ln w="9525" algn="ctr">
            <a:solidFill>
              <a:schemeClr val="tx1"/>
            </a:solidFill>
            <a:round/>
            <a:headEnd/>
            <a:tailEnd/>
          </a:ln>
        </p:spPr>
        <p:txBody>
          <a:bodyPr wrap="none"/>
          <a:lstStyle/>
          <a:p>
            <a:pPr algn="ctr">
              <a:defRPr/>
            </a:pPr>
            <a:r>
              <a:rPr lang="en-US" sz="1200">
                <a:latin typeface="Arial" charset="0"/>
              </a:rPr>
              <a:t>Head of Organization</a:t>
            </a:r>
          </a:p>
        </p:txBody>
      </p:sp>
      <p:sp>
        <p:nvSpPr>
          <p:cNvPr id="20" name="Flowchart: Process 9"/>
          <p:cNvSpPr>
            <a:spLocks noChangeArrowheads="1"/>
          </p:cNvSpPr>
          <p:nvPr/>
        </p:nvSpPr>
        <p:spPr bwMode="auto">
          <a:xfrm>
            <a:off x="5478463" y="4921250"/>
            <a:ext cx="1968500" cy="301625"/>
          </a:xfrm>
          <a:prstGeom prst="flowChartProcess">
            <a:avLst/>
          </a:prstGeom>
          <a:solidFill>
            <a:schemeClr val="accent2">
              <a:lumMod val="75000"/>
            </a:schemeClr>
          </a:solidFill>
          <a:ln w="9525" algn="ctr">
            <a:solidFill>
              <a:schemeClr val="tx1"/>
            </a:solidFill>
            <a:round/>
            <a:headEnd/>
            <a:tailEnd/>
          </a:ln>
        </p:spPr>
        <p:txBody>
          <a:bodyPr wrap="none"/>
          <a:lstStyle/>
          <a:p>
            <a:pPr algn="ctr">
              <a:defRPr/>
            </a:pPr>
            <a:r>
              <a:rPr lang="en-US" sz="1200">
                <a:latin typeface="Arial" charset="0"/>
              </a:rPr>
              <a:t>Financial Official</a:t>
            </a:r>
          </a:p>
        </p:txBody>
      </p:sp>
      <p:sp>
        <p:nvSpPr>
          <p:cNvPr id="21" name="Flowchart: Process 10"/>
          <p:cNvSpPr>
            <a:spLocks noChangeArrowheads="1"/>
          </p:cNvSpPr>
          <p:nvPr/>
        </p:nvSpPr>
        <p:spPr bwMode="auto">
          <a:xfrm>
            <a:off x="1541463" y="4921250"/>
            <a:ext cx="1968500" cy="301625"/>
          </a:xfrm>
          <a:prstGeom prst="flowChartProcess">
            <a:avLst/>
          </a:prstGeom>
          <a:solidFill>
            <a:schemeClr val="tx2">
              <a:lumMod val="50000"/>
            </a:schemeClr>
          </a:solidFill>
          <a:ln w="9525" algn="ctr">
            <a:solidFill>
              <a:schemeClr val="tx1"/>
            </a:solidFill>
            <a:round/>
            <a:headEnd/>
            <a:tailEnd/>
          </a:ln>
        </p:spPr>
        <p:txBody>
          <a:bodyPr wrap="none"/>
          <a:lstStyle/>
          <a:p>
            <a:pPr algn="ctr">
              <a:defRPr/>
            </a:pPr>
            <a:r>
              <a:rPr lang="en-US" sz="1200" dirty="0">
                <a:latin typeface="Arial" charset="0"/>
              </a:rPr>
              <a:t>Authorizing Official</a:t>
            </a:r>
          </a:p>
        </p:txBody>
      </p:sp>
      <p:cxnSp>
        <p:nvCxnSpPr>
          <p:cNvPr id="22" name="Straight Arrow Connector 17"/>
          <p:cNvCxnSpPr>
            <a:cxnSpLocks noChangeShapeType="1"/>
          </p:cNvCxnSpPr>
          <p:nvPr/>
        </p:nvCxnSpPr>
        <p:spPr bwMode="auto">
          <a:xfrm rot="5400000">
            <a:off x="4248151" y="3209925"/>
            <a:ext cx="303212" cy="1587"/>
          </a:xfrm>
          <a:prstGeom prst="straightConnector1">
            <a:avLst/>
          </a:prstGeom>
          <a:noFill/>
          <a:ln w="9525" algn="ctr">
            <a:solidFill>
              <a:schemeClr val="accent3">
                <a:lumMod val="10000"/>
              </a:schemeClr>
            </a:solidFill>
            <a:round/>
            <a:headEnd/>
            <a:tailEnd type="arrow" w="med" len="med"/>
          </a:ln>
        </p:spPr>
      </p:cxnSp>
      <p:cxnSp>
        <p:nvCxnSpPr>
          <p:cNvPr id="23" name="Straight Arrow Connector 20"/>
          <p:cNvCxnSpPr>
            <a:cxnSpLocks noChangeShapeType="1"/>
          </p:cNvCxnSpPr>
          <p:nvPr/>
        </p:nvCxnSpPr>
        <p:spPr bwMode="auto">
          <a:xfrm rot="16200000" flipH="1">
            <a:off x="4237037" y="3824288"/>
            <a:ext cx="322263" cy="1588"/>
          </a:xfrm>
          <a:prstGeom prst="straightConnector1">
            <a:avLst/>
          </a:prstGeom>
          <a:noFill/>
          <a:ln w="9525" algn="ctr">
            <a:solidFill>
              <a:schemeClr val="accent3">
                <a:lumMod val="10000"/>
              </a:schemeClr>
            </a:solidFill>
            <a:round/>
            <a:headEnd/>
            <a:tailEnd type="arrow" w="med" len="med"/>
          </a:ln>
        </p:spPr>
      </p:cxnSp>
      <p:cxnSp>
        <p:nvCxnSpPr>
          <p:cNvPr id="24" name="Straight Arrow Connector 25"/>
          <p:cNvCxnSpPr>
            <a:cxnSpLocks noChangeShapeType="1"/>
          </p:cNvCxnSpPr>
          <p:nvPr/>
        </p:nvCxnSpPr>
        <p:spPr bwMode="auto">
          <a:xfrm rot="5400000">
            <a:off x="3174207" y="4318794"/>
            <a:ext cx="633412" cy="571500"/>
          </a:xfrm>
          <a:prstGeom prst="straightConnector1">
            <a:avLst/>
          </a:prstGeom>
          <a:noFill/>
          <a:ln w="9525" algn="ctr">
            <a:solidFill>
              <a:schemeClr val="accent3">
                <a:lumMod val="10000"/>
              </a:schemeClr>
            </a:solidFill>
            <a:round/>
            <a:headEnd/>
            <a:tailEnd type="arrow" w="med" len="med"/>
          </a:ln>
        </p:spPr>
      </p:cxnSp>
      <p:cxnSp>
        <p:nvCxnSpPr>
          <p:cNvPr id="25" name="Straight Arrow Connector 30"/>
          <p:cNvCxnSpPr>
            <a:cxnSpLocks noChangeShapeType="1"/>
          </p:cNvCxnSpPr>
          <p:nvPr/>
        </p:nvCxnSpPr>
        <p:spPr bwMode="auto">
          <a:xfrm>
            <a:off x="5122863" y="4287838"/>
            <a:ext cx="1092200" cy="633412"/>
          </a:xfrm>
          <a:prstGeom prst="straightConnector1">
            <a:avLst/>
          </a:prstGeom>
          <a:noFill/>
          <a:ln w="9525" algn="ctr">
            <a:solidFill>
              <a:schemeClr val="accent3">
                <a:lumMod val="10000"/>
              </a:schemeClr>
            </a:solidFill>
            <a:round/>
            <a:headEnd/>
            <a:tailEnd type="arrow" w="med" len="med"/>
          </a:ln>
        </p:spPr>
      </p:cxnSp>
      <p:sp>
        <p:nvSpPr>
          <p:cNvPr id="220173" name="TextBox 34"/>
          <p:cNvSpPr txBox="1">
            <a:spLocks noChangeArrowheads="1"/>
          </p:cNvSpPr>
          <p:nvPr/>
        </p:nvSpPr>
        <p:spPr bwMode="auto">
          <a:xfrm>
            <a:off x="477838" y="5678488"/>
            <a:ext cx="83248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a:solidFill>
                  <a:schemeClr val="tx1"/>
                </a:solidFill>
                <a:latin typeface="Arial" pitchFamily="34" charset="0"/>
              </a:defRPr>
            </a:lvl3pPr>
            <a:lvl4pPr marL="1600200" indent="-228600" eaLnBrk="0" hangingPunct="0">
              <a:spcBef>
                <a:spcPct val="20000"/>
              </a:spcBef>
              <a:defRPr sz="1600">
                <a:solidFill>
                  <a:schemeClr val="tx1"/>
                </a:solidFill>
                <a:latin typeface="Arial" pitchFamily="34" charset="0"/>
              </a:defRPr>
            </a:lvl4pPr>
            <a:lvl5pPr marL="2057400" indent="-228600" eaLnBrk="0" hangingPunct="0">
              <a:spcBef>
                <a:spcPct val="20000"/>
              </a:spcBef>
              <a:defRPr sz="1400">
                <a:solidFill>
                  <a:schemeClr val="tx1"/>
                </a:solidFill>
                <a:latin typeface="Arial" pitchFamily="34" charset="0"/>
              </a:defRPr>
            </a:lvl5pPr>
            <a:lvl6pPr marL="2514600" indent="-228600" eaLnBrk="0" fontAlgn="base" hangingPunct="0">
              <a:spcBef>
                <a:spcPct val="20000"/>
              </a:spcBef>
              <a:spcAft>
                <a:spcPct val="0"/>
              </a:spcAft>
              <a:defRPr sz="1400">
                <a:solidFill>
                  <a:schemeClr val="tx1"/>
                </a:solidFill>
                <a:latin typeface="Arial" pitchFamily="34" charset="0"/>
              </a:defRPr>
            </a:lvl6pPr>
            <a:lvl7pPr marL="2971800" indent="-228600" eaLnBrk="0" fontAlgn="base" hangingPunct="0">
              <a:spcBef>
                <a:spcPct val="20000"/>
              </a:spcBef>
              <a:spcAft>
                <a:spcPct val="0"/>
              </a:spcAft>
              <a:defRPr sz="1400">
                <a:solidFill>
                  <a:schemeClr val="tx1"/>
                </a:solidFill>
                <a:latin typeface="Arial" pitchFamily="34" charset="0"/>
              </a:defRPr>
            </a:lvl7pPr>
            <a:lvl8pPr marL="3429000" indent="-228600" eaLnBrk="0" fontAlgn="base" hangingPunct="0">
              <a:spcBef>
                <a:spcPct val="20000"/>
              </a:spcBef>
              <a:spcAft>
                <a:spcPct val="0"/>
              </a:spcAft>
              <a:defRPr sz="1400">
                <a:solidFill>
                  <a:schemeClr val="tx1"/>
                </a:solidFill>
                <a:latin typeface="Arial" pitchFamily="34" charset="0"/>
              </a:defRPr>
            </a:lvl8pPr>
            <a:lvl9pPr marL="3886200" indent="-228600" eaLnBrk="0" fontAlgn="base" hangingPunct="0">
              <a:spcBef>
                <a:spcPct val="20000"/>
              </a:spcBef>
              <a:spcAft>
                <a:spcPct val="0"/>
              </a:spcAft>
              <a:defRPr sz="1400">
                <a:solidFill>
                  <a:schemeClr val="tx1"/>
                </a:solidFill>
                <a:latin typeface="Arial" pitchFamily="34" charset="0"/>
              </a:defRPr>
            </a:lvl9pPr>
          </a:lstStyle>
          <a:p>
            <a:pPr eaLnBrk="1" hangingPunct="1">
              <a:spcBef>
                <a:spcPct val="0"/>
              </a:spcBef>
            </a:pPr>
            <a:r>
              <a:rPr lang="en-US" altLang="en-US" b="1" dirty="0">
                <a:solidFill>
                  <a:srgbClr val="117CC5"/>
                </a:solidFill>
                <a:latin typeface="Calibri" pitchFamily="34" charset="0"/>
              </a:rPr>
              <a:t>Once the Authorizing Official is approved, the Recipient enters the organization’s profile and identifies users and their roles for the organization.  At least one payment requestor must be identified in ASAP. </a:t>
            </a:r>
          </a:p>
        </p:txBody>
      </p:sp>
      <p:sp>
        <p:nvSpPr>
          <p:cNvPr id="2" name="Slide Number Placeholder 1"/>
          <p:cNvSpPr>
            <a:spLocks noGrp="1"/>
          </p:cNvSpPr>
          <p:nvPr>
            <p:ph type="sldNum" sz="quarter" idx="11"/>
          </p:nvPr>
        </p:nvSpPr>
        <p:spPr>
          <a:xfrm>
            <a:off x="7010400" y="6358824"/>
            <a:ext cx="2133600" cy="476250"/>
          </a:xfrm>
        </p:spPr>
        <p:txBody>
          <a:bodyPr/>
          <a:lstStyle/>
          <a:p>
            <a:pPr algn="r">
              <a:defRPr/>
            </a:pPr>
            <a:fld id="{EE5512C4-DB1E-4569-9E18-F090509D56C6}" type="slidenum">
              <a:rPr lang="en-US" smtClean="0">
                <a:solidFill>
                  <a:srgbClr val="117CC5"/>
                </a:solidFill>
              </a:rPr>
              <a:pPr algn="r">
                <a:defRPr/>
              </a:pPr>
              <a:t>37</a:t>
            </a:fld>
            <a:endParaRPr lang="en-US" dirty="0">
              <a:solidFill>
                <a:srgbClr val="117CC5"/>
              </a:solidFill>
            </a:endParaRPr>
          </a:p>
        </p:txBody>
      </p:sp>
    </p:spTree>
  </p:cSld>
  <p:clrMapOvr>
    <a:masterClrMapping/>
  </p:clrMapOvr>
  <p:transition spd="med">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82638" y="996950"/>
            <a:ext cx="7818437" cy="625475"/>
          </a:xfrm>
          <a:prstGeom prst="rect">
            <a:avLst/>
          </a:prstGeom>
        </p:spPr>
        <p:txBody>
          <a:bodyPr/>
          <a:lstStyle/>
          <a:p>
            <a:pPr algn="ctr" eaLnBrk="0" hangingPunct="0">
              <a:defRPr/>
            </a:pPr>
            <a:r>
              <a:rPr lang="en-US" sz="2400" b="1" u="sng" kern="0" dirty="0">
                <a:solidFill>
                  <a:srgbClr val="005AB4"/>
                </a:solidFill>
                <a:latin typeface="Calibri" panose="020F0502020204030204" pitchFamily="34" charset="0"/>
                <a:ea typeface="+mj-ea"/>
                <a:cs typeface="+mj-cs"/>
              </a:rPr>
              <a:t>Enrollment Process</a:t>
            </a:r>
          </a:p>
        </p:txBody>
      </p:sp>
      <p:sp>
        <p:nvSpPr>
          <p:cNvPr id="221187" name="Content Placeholder 2"/>
          <p:cNvSpPr>
            <a:spLocks noGrp="1"/>
          </p:cNvSpPr>
          <p:nvPr>
            <p:ph idx="4294967295"/>
          </p:nvPr>
        </p:nvSpPr>
        <p:spPr>
          <a:xfrm>
            <a:off x="782638" y="2239963"/>
            <a:ext cx="7772400" cy="2668587"/>
          </a:xfrm>
        </p:spPr>
        <p:txBody>
          <a:bodyPr/>
          <a:lstStyle/>
          <a:p>
            <a:pPr>
              <a:buFont typeface="Wingdings" pitchFamily="2" charset="2"/>
              <a:buNone/>
            </a:pPr>
            <a:r>
              <a:rPr lang="en-US" altLang="en-US" sz="1200" smtClean="0"/>
              <a:t> </a:t>
            </a:r>
          </a:p>
        </p:txBody>
      </p:sp>
      <p:sp>
        <p:nvSpPr>
          <p:cNvPr id="5" name="Flowchart: Process 4"/>
          <p:cNvSpPr/>
          <p:nvPr/>
        </p:nvSpPr>
        <p:spPr bwMode="auto">
          <a:xfrm>
            <a:off x="3687763" y="1938338"/>
            <a:ext cx="1968500" cy="301625"/>
          </a:xfrm>
          <a:prstGeom prst="flowChartProcess">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wrap="none"/>
          <a:lstStyle/>
          <a:p>
            <a:pPr algn="ctr">
              <a:defRPr/>
            </a:pPr>
            <a:r>
              <a:rPr lang="en-US" sz="1200" dirty="0">
                <a:effectLst>
                  <a:outerShdw blurRad="50800" dist="50800" dir="5400000" algn="ctr" rotWithShape="0">
                    <a:srgbClr val="E4CCA4"/>
                  </a:outerShdw>
                </a:effectLst>
                <a:latin typeface="Arial" charset="0"/>
              </a:rPr>
              <a:t>Enrollment</a:t>
            </a:r>
            <a:r>
              <a:rPr lang="en-US" sz="1000" dirty="0">
                <a:latin typeface="Arial" charset="0"/>
              </a:rPr>
              <a:t> </a:t>
            </a:r>
            <a:r>
              <a:rPr lang="en-US" sz="1200" dirty="0">
                <a:latin typeface="Arial" charset="0"/>
              </a:rPr>
              <a:t>Initiator</a:t>
            </a:r>
          </a:p>
        </p:txBody>
      </p:sp>
      <p:sp>
        <p:nvSpPr>
          <p:cNvPr id="6" name="Flowchart: Process 7"/>
          <p:cNvSpPr>
            <a:spLocks noChangeArrowheads="1"/>
          </p:cNvSpPr>
          <p:nvPr/>
        </p:nvSpPr>
        <p:spPr bwMode="auto">
          <a:xfrm>
            <a:off x="3687763" y="2543175"/>
            <a:ext cx="1968500" cy="301625"/>
          </a:xfrm>
          <a:prstGeom prst="flowChartProcess">
            <a:avLst/>
          </a:prstGeom>
          <a:solidFill>
            <a:schemeClr val="accent2">
              <a:lumMod val="75000"/>
            </a:schemeClr>
          </a:solidFill>
          <a:ln w="9525" algn="ctr">
            <a:solidFill>
              <a:schemeClr val="tx1"/>
            </a:solidFill>
            <a:round/>
            <a:headEnd/>
            <a:tailEnd/>
          </a:ln>
        </p:spPr>
        <p:txBody>
          <a:bodyPr wrap="none"/>
          <a:lstStyle/>
          <a:p>
            <a:pPr algn="ctr">
              <a:defRPr/>
            </a:pPr>
            <a:r>
              <a:rPr lang="en-US" sz="1200">
                <a:latin typeface="Arial" charset="0"/>
              </a:rPr>
              <a:t>Point of Contact</a:t>
            </a:r>
          </a:p>
        </p:txBody>
      </p:sp>
      <p:sp>
        <p:nvSpPr>
          <p:cNvPr id="7" name="Flowchart: Process 8"/>
          <p:cNvSpPr>
            <a:spLocks noChangeArrowheads="1"/>
          </p:cNvSpPr>
          <p:nvPr/>
        </p:nvSpPr>
        <p:spPr bwMode="auto">
          <a:xfrm>
            <a:off x="3687763" y="3167063"/>
            <a:ext cx="1968500" cy="301625"/>
          </a:xfrm>
          <a:prstGeom prst="flowChartProcess">
            <a:avLst/>
          </a:prstGeom>
          <a:solidFill>
            <a:schemeClr val="accent2">
              <a:lumMod val="75000"/>
            </a:schemeClr>
          </a:solidFill>
          <a:ln w="9525" algn="ctr">
            <a:solidFill>
              <a:schemeClr val="tx1"/>
            </a:solidFill>
            <a:round/>
            <a:headEnd/>
            <a:tailEnd/>
          </a:ln>
        </p:spPr>
        <p:txBody>
          <a:bodyPr wrap="none"/>
          <a:lstStyle/>
          <a:p>
            <a:pPr algn="ctr">
              <a:defRPr/>
            </a:pPr>
            <a:r>
              <a:rPr lang="en-US" sz="1200">
                <a:latin typeface="Arial" charset="0"/>
              </a:rPr>
              <a:t>Head of Organization</a:t>
            </a:r>
          </a:p>
        </p:txBody>
      </p:sp>
      <p:sp>
        <p:nvSpPr>
          <p:cNvPr id="8" name="Flowchart: Process 9"/>
          <p:cNvSpPr>
            <a:spLocks noChangeArrowheads="1"/>
          </p:cNvSpPr>
          <p:nvPr/>
        </p:nvSpPr>
        <p:spPr bwMode="auto">
          <a:xfrm>
            <a:off x="5656263" y="4102100"/>
            <a:ext cx="1968500" cy="301625"/>
          </a:xfrm>
          <a:prstGeom prst="flowChartProcess">
            <a:avLst/>
          </a:prstGeom>
          <a:solidFill>
            <a:schemeClr val="tx2">
              <a:lumMod val="50000"/>
            </a:schemeClr>
          </a:solidFill>
          <a:ln w="9525" algn="ctr">
            <a:solidFill>
              <a:schemeClr val="tx1"/>
            </a:solidFill>
            <a:round/>
            <a:headEnd/>
            <a:tailEnd/>
          </a:ln>
        </p:spPr>
        <p:txBody>
          <a:bodyPr wrap="none"/>
          <a:lstStyle/>
          <a:p>
            <a:pPr algn="ctr">
              <a:defRPr/>
            </a:pPr>
            <a:r>
              <a:rPr lang="en-US" sz="1200">
                <a:latin typeface="Arial" charset="0"/>
              </a:rPr>
              <a:t>Financial Official</a:t>
            </a:r>
          </a:p>
        </p:txBody>
      </p:sp>
      <p:sp>
        <p:nvSpPr>
          <p:cNvPr id="9" name="Flowchart: Process 10"/>
          <p:cNvSpPr>
            <a:spLocks noChangeArrowheads="1"/>
          </p:cNvSpPr>
          <p:nvPr/>
        </p:nvSpPr>
        <p:spPr bwMode="auto">
          <a:xfrm>
            <a:off x="1719263" y="4102100"/>
            <a:ext cx="1968500" cy="301625"/>
          </a:xfrm>
          <a:prstGeom prst="flowChartProcess">
            <a:avLst/>
          </a:prstGeom>
          <a:solidFill>
            <a:schemeClr val="accent2">
              <a:lumMod val="75000"/>
            </a:schemeClr>
          </a:solidFill>
          <a:ln w="9525" algn="ctr">
            <a:solidFill>
              <a:schemeClr val="tx1"/>
            </a:solidFill>
            <a:round/>
            <a:headEnd/>
            <a:tailEnd/>
          </a:ln>
        </p:spPr>
        <p:txBody>
          <a:bodyPr wrap="none"/>
          <a:lstStyle/>
          <a:p>
            <a:pPr algn="ctr">
              <a:defRPr/>
            </a:pPr>
            <a:r>
              <a:rPr lang="en-US" sz="1200">
                <a:latin typeface="Arial" charset="0"/>
              </a:rPr>
              <a:t>Authorizing Official</a:t>
            </a:r>
          </a:p>
        </p:txBody>
      </p:sp>
      <p:cxnSp>
        <p:nvCxnSpPr>
          <p:cNvPr id="10" name="Straight Arrow Connector 17"/>
          <p:cNvCxnSpPr>
            <a:cxnSpLocks noChangeShapeType="1"/>
          </p:cNvCxnSpPr>
          <p:nvPr/>
        </p:nvCxnSpPr>
        <p:spPr bwMode="auto">
          <a:xfrm rot="5400000">
            <a:off x="4425951" y="2390775"/>
            <a:ext cx="303212" cy="1587"/>
          </a:xfrm>
          <a:prstGeom prst="straightConnector1">
            <a:avLst/>
          </a:prstGeom>
          <a:noFill/>
          <a:ln w="9525" algn="ctr">
            <a:solidFill>
              <a:schemeClr val="accent3">
                <a:lumMod val="10000"/>
              </a:schemeClr>
            </a:solidFill>
            <a:round/>
            <a:headEnd/>
            <a:tailEnd type="arrow" w="med" len="med"/>
          </a:ln>
        </p:spPr>
      </p:cxnSp>
      <p:cxnSp>
        <p:nvCxnSpPr>
          <p:cNvPr id="11" name="Straight Arrow Connector 20"/>
          <p:cNvCxnSpPr>
            <a:cxnSpLocks noChangeShapeType="1"/>
          </p:cNvCxnSpPr>
          <p:nvPr/>
        </p:nvCxnSpPr>
        <p:spPr bwMode="auto">
          <a:xfrm rot="16200000" flipH="1">
            <a:off x="4414837" y="3005138"/>
            <a:ext cx="322263" cy="1588"/>
          </a:xfrm>
          <a:prstGeom prst="straightConnector1">
            <a:avLst/>
          </a:prstGeom>
          <a:noFill/>
          <a:ln w="9525" algn="ctr">
            <a:solidFill>
              <a:schemeClr val="accent3">
                <a:lumMod val="10000"/>
              </a:schemeClr>
            </a:solidFill>
            <a:round/>
            <a:headEnd/>
            <a:tailEnd type="arrow" w="med" len="med"/>
          </a:ln>
        </p:spPr>
      </p:cxnSp>
      <p:cxnSp>
        <p:nvCxnSpPr>
          <p:cNvPr id="12" name="Straight Arrow Connector 25"/>
          <p:cNvCxnSpPr>
            <a:cxnSpLocks noChangeShapeType="1"/>
          </p:cNvCxnSpPr>
          <p:nvPr/>
        </p:nvCxnSpPr>
        <p:spPr bwMode="auto">
          <a:xfrm rot="5400000">
            <a:off x="3352007" y="3499644"/>
            <a:ext cx="633412" cy="571500"/>
          </a:xfrm>
          <a:prstGeom prst="straightConnector1">
            <a:avLst/>
          </a:prstGeom>
          <a:noFill/>
          <a:ln w="9525" algn="ctr">
            <a:solidFill>
              <a:schemeClr val="accent3">
                <a:lumMod val="10000"/>
              </a:schemeClr>
            </a:solidFill>
            <a:round/>
            <a:headEnd/>
            <a:tailEnd type="arrow" w="med" len="med"/>
          </a:ln>
        </p:spPr>
      </p:cxnSp>
      <p:cxnSp>
        <p:nvCxnSpPr>
          <p:cNvPr id="13" name="Straight Arrow Connector 30"/>
          <p:cNvCxnSpPr>
            <a:cxnSpLocks noChangeShapeType="1"/>
          </p:cNvCxnSpPr>
          <p:nvPr/>
        </p:nvCxnSpPr>
        <p:spPr bwMode="auto">
          <a:xfrm>
            <a:off x="5300663" y="3468688"/>
            <a:ext cx="1092200" cy="633412"/>
          </a:xfrm>
          <a:prstGeom prst="straightConnector1">
            <a:avLst/>
          </a:prstGeom>
          <a:noFill/>
          <a:ln w="9525" algn="ctr">
            <a:solidFill>
              <a:schemeClr val="accent3">
                <a:lumMod val="10000"/>
              </a:schemeClr>
            </a:solidFill>
            <a:round/>
            <a:headEnd/>
            <a:tailEnd type="arrow" w="med" len="med"/>
          </a:ln>
        </p:spPr>
      </p:cxnSp>
      <p:sp>
        <p:nvSpPr>
          <p:cNvPr id="221197" name="TextBox 34"/>
          <p:cNvSpPr txBox="1">
            <a:spLocks noChangeArrowheads="1"/>
          </p:cNvSpPr>
          <p:nvPr/>
        </p:nvSpPr>
        <p:spPr bwMode="auto">
          <a:xfrm>
            <a:off x="246063" y="5148263"/>
            <a:ext cx="8666162"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a:solidFill>
                  <a:schemeClr val="tx1"/>
                </a:solidFill>
                <a:latin typeface="Arial" pitchFamily="34" charset="0"/>
              </a:defRPr>
            </a:lvl3pPr>
            <a:lvl4pPr marL="1600200" indent="-228600" eaLnBrk="0" hangingPunct="0">
              <a:spcBef>
                <a:spcPct val="20000"/>
              </a:spcBef>
              <a:defRPr sz="1600">
                <a:solidFill>
                  <a:schemeClr val="tx1"/>
                </a:solidFill>
                <a:latin typeface="Arial" pitchFamily="34" charset="0"/>
              </a:defRPr>
            </a:lvl4pPr>
            <a:lvl5pPr marL="2057400" indent="-228600" eaLnBrk="0" hangingPunct="0">
              <a:spcBef>
                <a:spcPct val="20000"/>
              </a:spcBef>
              <a:defRPr sz="1400">
                <a:solidFill>
                  <a:schemeClr val="tx1"/>
                </a:solidFill>
                <a:latin typeface="Arial" pitchFamily="34" charset="0"/>
              </a:defRPr>
            </a:lvl5pPr>
            <a:lvl6pPr marL="2514600" indent="-228600" eaLnBrk="0" fontAlgn="base" hangingPunct="0">
              <a:spcBef>
                <a:spcPct val="20000"/>
              </a:spcBef>
              <a:spcAft>
                <a:spcPct val="0"/>
              </a:spcAft>
              <a:defRPr sz="1400">
                <a:solidFill>
                  <a:schemeClr val="tx1"/>
                </a:solidFill>
                <a:latin typeface="Arial" pitchFamily="34" charset="0"/>
              </a:defRPr>
            </a:lvl6pPr>
            <a:lvl7pPr marL="2971800" indent="-228600" eaLnBrk="0" fontAlgn="base" hangingPunct="0">
              <a:spcBef>
                <a:spcPct val="20000"/>
              </a:spcBef>
              <a:spcAft>
                <a:spcPct val="0"/>
              </a:spcAft>
              <a:defRPr sz="1400">
                <a:solidFill>
                  <a:schemeClr val="tx1"/>
                </a:solidFill>
                <a:latin typeface="Arial" pitchFamily="34" charset="0"/>
              </a:defRPr>
            </a:lvl7pPr>
            <a:lvl8pPr marL="3429000" indent="-228600" eaLnBrk="0" fontAlgn="base" hangingPunct="0">
              <a:spcBef>
                <a:spcPct val="20000"/>
              </a:spcBef>
              <a:spcAft>
                <a:spcPct val="0"/>
              </a:spcAft>
              <a:defRPr sz="1400">
                <a:solidFill>
                  <a:schemeClr val="tx1"/>
                </a:solidFill>
                <a:latin typeface="Arial" pitchFamily="34" charset="0"/>
              </a:defRPr>
            </a:lvl8pPr>
            <a:lvl9pPr marL="3886200" indent="-228600" eaLnBrk="0" fontAlgn="base" hangingPunct="0">
              <a:spcBef>
                <a:spcPct val="20000"/>
              </a:spcBef>
              <a:spcAft>
                <a:spcPct val="0"/>
              </a:spcAft>
              <a:defRPr sz="1400">
                <a:solidFill>
                  <a:schemeClr val="tx1"/>
                </a:solidFill>
                <a:latin typeface="Arial" pitchFamily="34" charset="0"/>
              </a:defRPr>
            </a:lvl9pPr>
          </a:lstStyle>
          <a:p>
            <a:pPr eaLnBrk="1" hangingPunct="1">
              <a:spcBef>
                <a:spcPct val="0"/>
              </a:spcBef>
            </a:pPr>
            <a:r>
              <a:rPr lang="en-US" altLang="en-US" dirty="0">
                <a:solidFill>
                  <a:srgbClr val="117CC5"/>
                </a:solidFill>
                <a:latin typeface="Calibri" pitchFamily="34" charset="0"/>
              </a:rPr>
              <a:t>Once the Financial Official is approved, they enter and maintain the banking information for the new organization.  Organizations can have up to four (4) ACH and four (4) </a:t>
            </a:r>
            <a:r>
              <a:rPr lang="en-US" altLang="en-US" dirty="0" err="1">
                <a:solidFill>
                  <a:srgbClr val="117CC5"/>
                </a:solidFill>
                <a:latin typeface="Calibri" pitchFamily="34" charset="0"/>
              </a:rPr>
              <a:t>Fedwire</a:t>
            </a:r>
            <a:r>
              <a:rPr lang="en-US" altLang="en-US" dirty="0">
                <a:solidFill>
                  <a:srgbClr val="117CC5"/>
                </a:solidFill>
                <a:latin typeface="Calibri" pitchFamily="34" charset="0"/>
              </a:rPr>
              <a:t> accounts for a maximum of eight (8) accounts.   After banking is identified Treasury verifies the validity of the information, this process takes about 5 working days. </a:t>
            </a:r>
          </a:p>
        </p:txBody>
      </p:sp>
      <p:sp>
        <p:nvSpPr>
          <p:cNvPr id="2" name="Slide Number Placeholder 1"/>
          <p:cNvSpPr>
            <a:spLocks noGrp="1"/>
          </p:cNvSpPr>
          <p:nvPr>
            <p:ph type="sldNum" sz="quarter" idx="11"/>
          </p:nvPr>
        </p:nvSpPr>
        <p:spPr>
          <a:xfrm>
            <a:off x="6925339" y="6303963"/>
            <a:ext cx="2133600" cy="476250"/>
          </a:xfrm>
        </p:spPr>
        <p:txBody>
          <a:bodyPr/>
          <a:lstStyle/>
          <a:p>
            <a:pPr algn="r">
              <a:defRPr/>
            </a:pPr>
            <a:fld id="{B0FAF5AD-C085-461C-A7B7-AF23B64661EA}" type="slidenum">
              <a:rPr lang="en-US" smtClean="0">
                <a:solidFill>
                  <a:srgbClr val="117CC5"/>
                </a:solidFill>
              </a:rPr>
              <a:pPr algn="r">
                <a:defRPr/>
              </a:pPr>
              <a:t>38</a:t>
            </a:fld>
            <a:endParaRPr lang="en-US">
              <a:solidFill>
                <a:srgbClr val="117CC5"/>
              </a:solidFill>
            </a:endParaRPr>
          </a:p>
        </p:txBody>
      </p:sp>
    </p:spTree>
  </p:cSld>
  <p:clrMapOvr>
    <a:masterClrMapping/>
  </p:clrMapOvr>
  <p:transition spd="med">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42925" y="1622425"/>
            <a:ext cx="8666163" cy="5149850"/>
          </a:xfrm>
        </p:spPr>
        <p:txBody>
          <a:bodyPr/>
          <a:lstStyle/>
          <a:p>
            <a:pPr>
              <a:defRPr/>
            </a:pPr>
            <a:r>
              <a:rPr lang="en-US" dirty="0" smtClean="0">
                <a:solidFill>
                  <a:srgbClr val="117CC5"/>
                </a:solidFill>
                <a:latin typeface="Calibri" panose="020F0502020204030204" pitchFamily="34" charset="0"/>
              </a:rPr>
              <a:t>After the Enrollment process is completed by the Recipient Organization, GMS is </a:t>
            </a:r>
          </a:p>
          <a:p>
            <a:pPr>
              <a:defRPr/>
            </a:pPr>
            <a:r>
              <a:rPr lang="en-US" dirty="0" smtClean="0">
                <a:solidFill>
                  <a:srgbClr val="117CC5"/>
                </a:solidFill>
                <a:latin typeface="Calibri" panose="020F0502020204030204" pitchFamily="34" charset="0"/>
              </a:rPr>
              <a:t>notified by e-mail from ASAP that the process is complete. Recipient profiles </a:t>
            </a:r>
          </a:p>
          <a:p>
            <a:pPr>
              <a:defRPr/>
            </a:pPr>
            <a:r>
              <a:rPr lang="en-US" dirty="0" smtClean="0">
                <a:solidFill>
                  <a:srgbClr val="117CC5"/>
                </a:solidFill>
                <a:latin typeface="Calibri" panose="020F0502020204030204" pitchFamily="34" charset="0"/>
              </a:rPr>
              <a:t>are then set up in the Department of Commerce accounting system (CBS) and</a:t>
            </a:r>
          </a:p>
          <a:p>
            <a:pPr>
              <a:defRPr/>
            </a:pPr>
            <a:r>
              <a:rPr lang="en-US" dirty="0" smtClean="0">
                <a:solidFill>
                  <a:srgbClr val="117CC5"/>
                </a:solidFill>
                <a:latin typeface="Calibri" panose="020F0502020204030204" pitchFamily="34" charset="0"/>
              </a:rPr>
              <a:t>accounts are created in ASAP.  This takes 1 – 2  business days.</a:t>
            </a:r>
          </a:p>
          <a:p>
            <a:pPr>
              <a:buFont typeface="Wingdings" pitchFamily="2" charset="2"/>
              <a:buNone/>
              <a:defRPr/>
            </a:pPr>
            <a:endParaRPr lang="en-US" dirty="0" smtClean="0">
              <a:solidFill>
                <a:srgbClr val="117CC5"/>
              </a:solidFill>
              <a:latin typeface="Calibri" panose="020F0502020204030204" pitchFamily="34" charset="0"/>
            </a:endParaRPr>
          </a:p>
          <a:p>
            <a:pPr>
              <a:buFont typeface="Wingdings" pitchFamily="2" charset="2"/>
              <a:buNone/>
              <a:defRPr/>
            </a:pPr>
            <a:r>
              <a:rPr lang="en-US" dirty="0" smtClean="0">
                <a:solidFill>
                  <a:srgbClr val="117CC5"/>
                </a:solidFill>
                <a:latin typeface="Calibri" panose="020F0502020204030204" pitchFamily="34" charset="0"/>
              </a:rPr>
              <a:t>The following steps are then performed to complete the process of</a:t>
            </a:r>
          </a:p>
          <a:p>
            <a:pPr>
              <a:buFont typeface="Wingdings" pitchFamily="2" charset="2"/>
              <a:buNone/>
              <a:defRPr/>
            </a:pPr>
            <a:r>
              <a:rPr lang="en-US" dirty="0" smtClean="0">
                <a:solidFill>
                  <a:srgbClr val="117CC5"/>
                </a:solidFill>
                <a:latin typeface="Calibri" panose="020F0502020204030204" pitchFamily="34" charset="0"/>
              </a:rPr>
              <a:t>Authorizing and Certifying the funds for the award:</a:t>
            </a:r>
          </a:p>
          <a:p>
            <a:pPr marL="457200" indent="-457200">
              <a:buFont typeface="+mj-lt"/>
              <a:buAutoNum type="arabicPeriod"/>
              <a:defRPr/>
            </a:pPr>
            <a:r>
              <a:rPr lang="en-US" dirty="0" smtClean="0">
                <a:solidFill>
                  <a:srgbClr val="117CC5"/>
                </a:solidFill>
                <a:latin typeface="Calibri" panose="020F0502020204030204" pitchFamily="34" charset="0"/>
              </a:rPr>
              <a:t>After the set up process is complete, Grants Management Division (GMD) releases the federal approved funds in the CBS system.  This authorization is transmitted electronically to the ASAP system.</a:t>
            </a:r>
          </a:p>
          <a:p>
            <a:pPr marL="457200" indent="-457200">
              <a:buFont typeface="+mj-lt"/>
              <a:buAutoNum type="arabicPeriod"/>
              <a:defRPr/>
            </a:pPr>
            <a:r>
              <a:rPr lang="en-US" dirty="0" smtClean="0">
                <a:solidFill>
                  <a:srgbClr val="117CC5"/>
                </a:solidFill>
                <a:latin typeface="Calibri" panose="020F0502020204030204" pitchFamily="34" charset="0"/>
              </a:rPr>
              <a:t>The  following day, the certifying officer in the Finance Office retrieves the authorization and performs the certification after reviewing the required supporting documentation.</a:t>
            </a:r>
          </a:p>
          <a:p>
            <a:pPr marL="457200" indent="-457200">
              <a:buFont typeface="+mj-lt"/>
              <a:buAutoNum type="arabicPeriod"/>
              <a:defRPr/>
            </a:pPr>
            <a:r>
              <a:rPr lang="en-US" dirty="0" smtClean="0">
                <a:solidFill>
                  <a:srgbClr val="117CC5"/>
                </a:solidFill>
                <a:latin typeface="Calibri" panose="020F0502020204030204" pitchFamily="34" charset="0"/>
              </a:rPr>
              <a:t>Once certification is completed funds are released to the Recipient in the ASAP system.</a:t>
            </a:r>
            <a:endParaRPr lang="en-US" dirty="0">
              <a:solidFill>
                <a:srgbClr val="117CC5"/>
              </a:solidFill>
              <a:latin typeface="Calibri" panose="020F0502020204030204" pitchFamily="34" charset="0"/>
            </a:endParaRPr>
          </a:p>
        </p:txBody>
      </p:sp>
      <p:sp>
        <p:nvSpPr>
          <p:cNvPr id="4" name="Title 3"/>
          <p:cNvSpPr txBox="1">
            <a:spLocks/>
          </p:cNvSpPr>
          <p:nvPr/>
        </p:nvSpPr>
        <p:spPr>
          <a:xfrm>
            <a:off x="742950" y="957263"/>
            <a:ext cx="7818438" cy="665162"/>
          </a:xfrm>
          <a:prstGeom prst="rect">
            <a:avLst/>
          </a:prstGeom>
        </p:spPr>
        <p:txBody>
          <a:bodyPr anchor="ctr"/>
          <a:lstStyle/>
          <a:p>
            <a:pPr algn="ctr" eaLnBrk="0" hangingPunct="0">
              <a:defRPr/>
            </a:pPr>
            <a:r>
              <a:rPr lang="en-US" sz="2400" b="1" u="sng" kern="0" dirty="0">
                <a:solidFill>
                  <a:srgbClr val="005AB4"/>
                </a:solidFill>
                <a:latin typeface="Calibri" panose="020F0502020204030204" pitchFamily="34" charset="0"/>
                <a:ea typeface="+mj-ea"/>
                <a:cs typeface="+mj-cs"/>
              </a:rPr>
              <a:t>Authorization and Certification</a:t>
            </a:r>
          </a:p>
        </p:txBody>
      </p:sp>
      <p:sp>
        <p:nvSpPr>
          <p:cNvPr id="2" name="Slide Number Placeholder 1"/>
          <p:cNvSpPr>
            <a:spLocks noGrp="1"/>
          </p:cNvSpPr>
          <p:nvPr>
            <p:ph type="sldNum" sz="quarter" idx="11"/>
          </p:nvPr>
        </p:nvSpPr>
        <p:spPr>
          <a:xfrm>
            <a:off x="7010400" y="6381750"/>
            <a:ext cx="2133600" cy="476250"/>
          </a:xfrm>
        </p:spPr>
        <p:txBody>
          <a:bodyPr/>
          <a:lstStyle/>
          <a:p>
            <a:pPr algn="r">
              <a:defRPr/>
            </a:pPr>
            <a:fld id="{8A20D0A5-3D5D-46A7-BBE3-B076C0193444}" type="slidenum">
              <a:rPr lang="en-US" smtClean="0">
                <a:solidFill>
                  <a:srgbClr val="117CC5"/>
                </a:solidFill>
              </a:rPr>
              <a:pPr algn="r">
                <a:defRPr/>
              </a:pPr>
              <a:t>39</a:t>
            </a:fld>
            <a:endParaRPr lang="en-US" dirty="0">
              <a:solidFill>
                <a:srgbClr val="117CC5"/>
              </a:solidFill>
            </a:endParaRPr>
          </a:p>
        </p:txBody>
      </p:sp>
    </p:spTree>
  </p:cSld>
  <p:clrMapOvr>
    <a:masterClrMapping/>
  </p:clrMapOvr>
  <p:transition spd="med">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6"/>
          <p:cNvSpPr txBox="1">
            <a:spLocks/>
          </p:cNvSpPr>
          <p:nvPr/>
        </p:nvSpPr>
        <p:spPr>
          <a:xfrm>
            <a:off x="-7938" y="984250"/>
            <a:ext cx="9144001" cy="914400"/>
          </a:xfrm>
          <a:prstGeom prst="rect">
            <a:avLst/>
          </a:prstGeom>
        </p:spPr>
        <p:txBody>
          <a:bodyPr/>
          <a:lstStyle>
            <a:lvl1pPr algn="l" rtl="0" eaLnBrk="0" fontAlgn="base" hangingPunct="0">
              <a:spcBef>
                <a:spcPct val="0"/>
              </a:spcBef>
              <a:spcAft>
                <a:spcPct val="0"/>
              </a:spcAft>
              <a:defRPr sz="3200">
                <a:solidFill>
                  <a:srgbClr val="005AB4"/>
                </a:solidFill>
                <a:latin typeface="+mj-lt"/>
                <a:ea typeface="+mj-ea"/>
                <a:cs typeface="+mj-cs"/>
              </a:defRPr>
            </a:lvl1pPr>
            <a:lvl2pPr algn="l" rtl="0" eaLnBrk="0" fontAlgn="base" hangingPunct="0">
              <a:spcBef>
                <a:spcPct val="0"/>
              </a:spcBef>
              <a:spcAft>
                <a:spcPct val="0"/>
              </a:spcAft>
              <a:defRPr sz="3200">
                <a:solidFill>
                  <a:srgbClr val="005AB4"/>
                </a:solidFill>
                <a:latin typeface="Arial" charset="0"/>
              </a:defRPr>
            </a:lvl2pPr>
            <a:lvl3pPr algn="l" rtl="0" eaLnBrk="0" fontAlgn="base" hangingPunct="0">
              <a:spcBef>
                <a:spcPct val="0"/>
              </a:spcBef>
              <a:spcAft>
                <a:spcPct val="0"/>
              </a:spcAft>
              <a:defRPr sz="3200">
                <a:solidFill>
                  <a:srgbClr val="005AB4"/>
                </a:solidFill>
                <a:latin typeface="Arial" charset="0"/>
              </a:defRPr>
            </a:lvl3pPr>
            <a:lvl4pPr algn="l" rtl="0" eaLnBrk="0" fontAlgn="base" hangingPunct="0">
              <a:spcBef>
                <a:spcPct val="0"/>
              </a:spcBef>
              <a:spcAft>
                <a:spcPct val="0"/>
              </a:spcAft>
              <a:defRPr sz="3200">
                <a:solidFill>
                  <a:srgbClr val="005AB4"/>
                </a:solidFill>
                <a:latin typeface="Arial" charset="0"/>
              </a:defRPr>
            </a:lvl4pPr>
            <a:lvl5pPr algn="l" rtl="0" eaLnBrk="0" fontAlgn="base" hangingPunct="0">
              <a:spcBef>
                <a:spcPct val="0"/>
              </a:spcBef>
              <a:spcAft>
                <a:spcPct val="0"/>
              </a:spcAft>
              <a:defRPr sz="3200">
                <a:solidFill>
                  <a:srgbClr val="005AB4"/>
                </a:solidFill>
                <a:latin typeface="Arial" charset="0"/>
              </a:defRPr>
            </a:lvl5pPr>
            <a:lvl6pPr marL="457200" algn="l" rtl="0" eaLnBrk="1" fontAlgn="base" hangingPunct="1">
              <a:spcBef>
                <a:spcPct val="0"/>
              </a:spcBef>
              <a:spcAft>
                <a:spcPct val="0"/>
              </a:spcAft>
              <a:defRPr sz="3200">
                <a:solidFill>
                  <a:srgbClr val="005AB4"/>
                </a:solidFill>
                <a:latin typeface="Arial" charset="0"/>
              </a:defRPr>
            </a:lvl6pPr>
            <a:lvl7pPr marL="914400" algn="l" rtl="0" eaLnBrk="1" fontAlgn="base" hangingPunct="1">
              <a:spcBef>
                <a:spcPct val="0"/>
              </a:spcBef>
              <a:spcAft>
                <a:spcPct val="0"/>
              </a:spcAft>
              <a:defRPr sz="3200">
                <a:solidFill>
                  <a:srgbClr val="005AB4"/>
                </a:solidFill>
                <a:latin typeface="Arial" charset="0"/>
              </a:defRPr>
            </a:lvl7pPr>
            <a:lvl8pPr marL="1371600" algn="l" rtl="0" eaLnBrk="1" fontAlgn="base" hangingPunct="1">
              <a:spcBef>
                <a:spcPct val="0"/>
              </a:spcBef>
              <a:spcAft>
                <a:spcPct val="0"/>
              </a:spcAft>
              <a:defRPr sz="3200">
                <a:solidFill>
                  <a:srgbClr val="005AB4"/>
                </a:solidFill>
                <a:latin typeface="Arial" charset="0"/>
              </a:defRPr>
            </a:lvl8pPr>
            <a:lvl9pPr marL="1828800" algn="l" rtl="0" eaLnBrk="1" fontAlgn="base" hangingPunct="1">
              <a:spcBef>
                <a:spcPct val="0"/>
              </a:spcBef>
              <a:spcAft>
                <a:spcPct val="0"/>
              </a:spcAft>
              <a:defRPr sz="3200">
                <a:solidFill>
                  <a:srgbClr val="005AB4"/>
                </a:solidFill>
                <a:latin typeface="Arial" charset="0"/>
              </a:defRPr>
            </a:lvl9pPr>
          </a:lstStyle>
          <a:p>
            <a:pPr algn="ctr">
              <a:defRPr/>
            </a:pPr>
            <a:r>
              <a:rPr lang="en-US" sz="2400" kern="0" dirty="0" smtClean="0">
                <a:solidFill>
                  <a:srgbClr val="3366CC"/>
                </a:solidFill>
              </a:rPr>
              <a:t>Grants Management Updates</a:t>
            </a:r>
          </a:p>
          <a:p>
            <a:pPr algn="ctr">
              <a:defRPr/>
            </a:pPr>
            <a:r>
              <a:rPr lang="en-US" sz="2400" kern="0" dirty="0" smtClean="0">
                <a:solidFill>
                  <a:srgbClr val="3366CC"/>
                </a:solidFill>
              </a:rPr>
              <a:t>2 CFR Part 200: Uniform Guidance</a:t>
            </a:r>
            <a:endParaRPr lang="en-US" sz="2400" kern="0" dirty="0">
              <a:solidFill>
                <a:srgbClr val="3366CC"/>
              </a:solidFill>
            </a:endParaRPr>
          </a:p>
        </p:txBody>
      </p:sp>
      <p:sp>
        <p:nvSpPr>
          <p:cNvPr id="4" name="Content Placeholder 1"/>
          <p:cNvSpPr>
            <a:spLocks noGrp="1"/>
          </p:cNvSpPr>
          <p:nvPr>
            <p:ph sz="quarter" idx="4294967295"/>
          </p:nvPr>
        </p:nvSpPr>
        <p:spPr>
          <a:xfrm>
            <a:off x="103188" y="2392363"/>
            <a:ext cx="3846512" cy="3648075"/>
          </a:xfrm>
        </p:spPr>
        <p:txBody>
          <a:bodyPr>
            <a:normAutofit lnSpcReduction="10000"/>
          </a:bodyPr>
          <a:lstStyle/>
          <a:p>
            <a:pPr marL="679133">
              <a:spcBef>
                <a:spcPts val="0"/>
              </a:spcBef>
              <a:buClr>
                <a:schemeClr val="accent1"/>
              </a:buClr>
              <a:buSzPct val="100000"/>
              <a:buFont typeface="Georgia" panose="02040502050405020303" pitchFamily="18" charset="0"/>
              <a:buChar char="─"/>
              <a:defRPr/>
            </a:pPr>
            <a:r>
              <a:rPr lang="en-US" sz="1800" dirty="0" smtClean="0">
                <a:solidFill>
                  <a:srgbClr val="3366CC"/>
                </a:solidFill>
                <a:latin typeface="Georgia"/>
                <a:ea typeface="Georgia"/>
                <a:cs typeface="Georgia"/>
                <a:sym typeface="Georgia"/>
              </a:rPr>
              <a:t>Implemented December 26, 2014</a:t>
            </a:r>
          </a:p>
          <a:p>
            <a:pPr marL="679133">
              <a:spcBef>
                <a:spcPts val="0"/>
              </a:spcBef>
              <a:buClr>
                <a:schemeClr val="accent1"/>
              </a:buClr>
              <a:buSzPct val="100000"/>
              <a:buFont typeface="Georgia" panose="02040502050405020303" pitchFamily="18" charset="0"/>
              <a:buChar char="─"/>
              <a:defRPr/>
            </a:pPr>
            <a:endParaRPr lang="en-US" sz="1800" dirty="0" smtClean="0">
              <a:solidFill>
                <a:srgbClr val="3366CC"/>
              </a:solidFill>
              <a:latin typeface="Georgia"/>
              <a:ea typeface="Georgia"/>
              <a:cs typeface="Georgia"/>
              <a:sym typeface="Georgia"/>
            </a:endParaRPr>
          </a:p>
          <a:p>
            <a:pPr marL="679133">
              <a:spcBef>
                <a:spcPts val="0"/>
              </a:spcBef>
              <a:buClr>
                <a:schemeClr val="accent1"/>
              </a:buClr>
              <a:buSzPct val="100000"/>
              <a:buFont typeface="Georgia" panose="02040502050405020303" pitchFamily="18" charset="0"/>
              <a:buChar char="─"/>
              <a:defRPr/>
            </a:pPr>
            <a:r>
              <a:rPr lang="en-US" sz="1800" dirty="0" smtClean="0">
                <a:solidFill>
                  <a:srgbClr val="3366CC"/>
                </a:solidFill>
                <a:latin typeface="Georgia"/>
                <a:ea typeface="Georgia"/>
                <a:cs typeface="Georgia"/>
                <a:sym typeface="Georgia"/>
              </a:rPr>
              <a:t>Supersedes and Streamlines       Policies into           </a:t>
            </a:r>
          </a:p>
          <a:p>
            <a:pPr marL="336233" indent="0">
              <a:spcBef>
                <a:spcPts val="0"/>
              </a:spcBef>
              <a:buClr>
                <a:schemeClr val="accent1"/>
              </a:buClr>
              <a:buSzPct val="100000"/>
              <a:defRPr/>
            </a:pPr>
            <a:endParaRPr lang="en-US" sz="1800" dirty="0" smtClean="0">
              <a:solidFill>
                <a:srgbClr val="3366CC"/>
              </a:solidFill>
              <a:latin typeface="Georgia"/>
              <a:ea typeface="Georgia"/>
              <a:cs typeface="Georgia"/>
              <a:sym typeface="Georgia"/>
            </a:endParaRPr>
          </a:p>
          <a:p>
            <a:pPr marL="679133">
              <a:spcBef>
                <a:spcPts val="0"/>
              </a:spcBef>
              <a:buClr>
                <a:schemeClr val="accent1"/>
              </a:buClr>
              <a:buSzPct val="100000"/>
              <a:buFont typeface="Georgia" panose="02040502050405020303" pitchFamily="18" charset="0"/>
              <a:buChar char="─"/>
              <a:defRPr/>
            </a:pPr>
            <a:r>
              <a:rPr lang="en-US" sz="1800" dirty="0" smtClean="0">
                <a:solidFill>
                  <a:srgbClr val="3366CC"/>
                </a:solidFill>
                <a:latin typeface="Georgia"/>
                <a:ea typeface="Georgia"/>
                <a:cs typeface="Georgia"/>
                <a:sym typeface="Georgia"/>
              </a:rPr>
              <a:t>Applies to:</a:t>
            </a:r>
          </a:p>
          <a:p>
            <a:pPr marL="336233" indent="0">
              <a:spcBef>
                <a:spcPts val="0"/>
              </a:spcBef>
              <a:buClr>
                <a:schemeClr val="accent1"/>
              </a:buClr>
              <a:buSzPct val="100000"/>
              <a:defRPr/>
            </a:pPr>
            <a:endParaRPr lang="en-US" sz="1800" dirty="0" smtClean="0">
              <a:solidFill>
                <a:srgbClr val="3366CC"/>
              </a:solidFill>
              <a:latin typeface="Georgia"/>
              <a:ea typeface="Georgia"/>
              <a:cs typeface="Georgia"/>
              <a:sym typeface="Georgia"/>
            </a:endParaRPr>
          </a:p>
          <a:p>
            <a:pPr marL="1079183" lvl="1">
              <a:spcBef>
                <a:spcPts val="0"/>
              </a:spcBef>
              <a:buClr>
                <a:schemeClr val="accent1"/>
              </a:buClr>
              <a:buSzPct val="100000"/>
              <a:buFont typeface="Georgia" panose="02040502050405020303" pitchFamily="18" charset="0"/>
              <a:buChar char="─"/>
              <a:defRPr/>
            </a:pPr>
            <a:r>
              <a:rPr lang="en-US" sz="1800" u="sng" dirty="0" smtClean="0">
                <a:solidFill>
                  <a:srgbClr val="3366CC"/>
                </a:solidFill>
                <a:latin typeface="Georgia"/>
                <a:ea typeface="Georgia"/>
                <a:cs typeface="Georgia"/>
                <a:sym typeface="Georgia"/>
              </a:rPr>
              <a:t>New </a:t>
            </a:r>
            <a:r>
              <a:rPr lang="en-US" sz="1800" u="sng" dirty="0">
                <a:solidFill>
                  <a:srgbClr val="3366CC"/>
                </a:solidFill>
                <a:latin typeface="Georgia"/>
                <a:ea typeface="Georgia"/>
                <a:cs typeface="Georgia"/>
                <a:sym typeface="Georgia"/>
              </a:rPr>
              <a:t>awards </a:t>
            </a:r>
            <a:r>
              <a:rPr lang="en-US" sz="1800" dirty="0">
                <a:solidFill>
                  <a:srgbClr val="3366CC"/>
                </a:solidFill>
                <a:latin typeface="Georgia"/>
                <a:ea typeface="Georgia"/>
                <a:cs typeface="Georgia"/>
                <a:sym typeface="Georgia"/>
              </a:rPr>
              <a:t>on or after </a:t>
            </a:r>
            <a:r>
              <a:rPr lang="en-US" sz="1800" dirty="0" smtClean="0">
                <a:solidFill>
                  <a:srgbClr val="3366CC"/>
                </a:solidFill>
                <a:latin typeface="Georgia"/>
                <a:ea typeface="Georgia"/>
                <a:cs typeface="Georgia"/>
                <a:sym typeface="Georgia"/>
              </a:rPr>
              <a:t>12/26/2014</a:t>
            </a:r>
          </a:p>
          <a:p>
            <a:pPr marL="793433" lvl="1" indent="0">
              <a:spcBef>
                <a:spcPts val="0"/>
              </a:spcBef>
              <a:buClr>
                <a:schemeClr val="accent1"/>
              </a:buClr>
              <a:buSzPct val="100000"/>
              <a:defRPr/>
            </a:pPr>
            <a:endParaRPr lang="en-US" sz="1800" dirty="0" smtClean="0">
              <a:solidFill>
                <a:srgbClr val="3366CC"/>
              </a:solidFill>
              <a:latin typeface="Georgia"/>
              <a:ea typeface="Georgia"/>
              <a:cs typeface="Georgia"/>
              <a:sym typeface="Georgia"/>
            </a:endParaRPr>
          </a:p>
          <a:p>
            <a:pPr marL="1079183" lvl="1">
              <a:spcBef>
                <a:spcPts val="0"/>
              </a:spcBef>
              <a:buClr>
                <a:schemeClr val="accent1"/>
              </a:buClr>
              <a:buSzPct val="100000"/>
              <a:buFont typeface="Georgia" panose="02040502050405020303" pitchFamily="18" charset="0"/>
              <a:buChar char="─"/>
              <a:defRPr/>
            </a:pPr>
            <a:r>
              <a:rPr lang="en-US" sz="1800" u="sng" dirty="0" smtClean="0">
                <a:solidFill>
                  <a:srgbClr val="3366CC"/>
                </a:solidFill>
                <a:latin typeface="Georgia"/>
                <a:ea typeface="Georgia"/>
                <a:cs typeface="Georgia"/>
                <a:sym typeface="Georgia"/>
              </a:rPr>
              <a:t>Funding </a:t>
            </a:r>
            <a:r>
              <a:rPr lang="en-US" sz="1800" u="sng" dirty="0">
                <a:solidFill>
                  <a:srgbClr val="3366CC"/>
                </a:solidFill>
                <a:latin typeface="Georgia"/>
                <a:ea typeface="Georgia"/>
                <a:cs typeface="Georgia"/>
                <a:sym typeface="Georgia"/>
              </a:rPr>
              <a:t>increments </a:t>
            </a:r>
            <a:r>
              <a:rPr lang="en-US" sz="1800" dirty="0">
                <a:solidFill>
                  <a:srgbClr val="3366CC"/>
                </a:solidFill>
                <a:latin typeface="Georgia"/>
                <a:ea typeface="Georgia"/>
                <a:cs typeface="Georgia"/>
                <a:sym typeface="Georgia"/>
              </a:rPr>
              <a:t>on or after 12/26/2014</a:t>
            </a:r>
            <a:endParaRPr lang="en-US" sz="1800" dirty="0">
              <a:solidFill>
                <a:srgbClr val="3366CC"/>
              </a:solidFill>
            </a:endParaRPr>
          </a:p>
        </p:txBody>
      </p:sp>
      <p:pic>
        <p:nvPicPr>
          <p:cNvPr id="186372" name="Picture 2" descr="C:\Users\Toccara\AppData\Local\Microsoft\Windows\Temporary Internet Files\Content.IE5\39IQ3XR3\8_red.preview[1].jpg"/>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779838" y="3062288"/>
            <a:ext cx="258762"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73" name="Picture 9" descr="C:\Users\Toccara\AppData\Local\Microsoft\Windows\Temporary Internet Files\Content.IE5\C8NKZ7J0\number-one[1].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05025" y="3286125"/>
            <a:ext cx="81915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Shape 170"/>
          <p:cNvGrpSpPr>
            <a:grpSpLocks/>
          </p:cNvGrpSpPr>
          <p:nvPr/>
        </p:nvGrpSpPr>
        <p:grpSpPr bwMode="auto">
          <a:xfrm>
            <a:off x="4378325" y="1898650"/>
            <a:ext cx="4608513" cy="4646613"/>
            <a:chOff x="2020508" y="1210"/>
            <a:chExt cx="4950577" cy="4950576"/>
          </a:xfrm>
        </p:grpSpPr>
        <p:sp>
          <p:nvSpPr>
            <p:cNvPr id="8" name="Shape 171"/>
            <p:cNvSpPr/>
            <p:nvPr/>
          </p:nvSpPr>
          <p:spPr>
            <a:xfrm>
              <a:off x="2469011" y="449418"/>
              <a:ext cx="4053572" cy="4054161"/>
            </a:xfrm>
            <a:prstGeom prst="blockArc">
              <a:avLst>
                <a:gd name="adj1" fmla="val 13500000"/>
                <a:gd name="adj2" fmla="val 16200000"/>
                <a:gd name="adj3" fmla="val 3434"/>
              </a:avLst>
            </a:prstGeom>
            <a:ln/>
          </p:spPr>
          <p:style>
            <a:lnRef idx="1">
              <a:schemeClr val="accent3"/>
            </a:lnRef>
            <a:fillRef idx="3">
              <a:schemeClr val="accent3"/>
            </a:fillRef>
            <a:effectRef idx="2">
              <a:schemeClr val="accent3"/>
            </a:effectRef>
            <a:fontRef idx="minor">
              <a:schemeClr val="lt1"/>
            </a:fontRef>
          </p:style>
          <p:txBody>
            <a:bodyPr lIns="91425" tIns="91425" rIns="91425" bIns="91425" anchor="ctr"/>
            <a:lstStyle/>
            <a:p>
              <a:pPr>
                <a:spcBef>
                  <a:spcPts val="0"/>
                </a:spcBef>
                <a:spcAft>
                  <a:spcPts val="0"/>
                </a:spcAft>
                <a:buClr>
                  <a:srgbClr val="000000"/>
                </a:buClr>
                <a:buFont typeface="Arial"/>
                <a:buNone/>
                <a:defRPr/>
              </a:pPr>
              <a:endParaRPr sz="1400">
                <a:solidFill>
                  <a:srgbClr val="000000"/>
                </a:solidFill>
                <a:ea typeface="Arial"/>
                <a:cs typeface="Arial"/>
                <a:sym typeface="Arial"/>
                <a:rtl val="0"/>
              </a:endParaRPr>
            </a:p>
          </p:txBody>
        </p:sp>
        <p:sp>
          <p:nvSpPr>
            <p:cNvPr id="9" name="Shape 172"/>
            <p:cNvSpPr/>
            <p:nvPr/>
          </p:nvSpPr>
          <p:spPr>
            <a:xfrm>
              <a:off x="2469011" y="449418"/>
              <a:ext cx="4053572" cy="4054161"/>
            </a:xfrm>
            <a:prstGeom prst="blockArc">
              <a:avLst>
                <a:gd name="adj1" fmla="val 10800000"/>
                <a:gd name="adj2" fmla="val 13500000"/>
                <a:gd name="adj3" fmla="val 3434"/>
              </a:avLst>
            </a:prstGeom>
            <a:ln/>
          </p:spPr>
          <p:style>
            <a:lnRef idx="1">
              <a:schemeClr val="accent3"/>
            </a:lnRef>
            <a:fillRef idx="3">
              <a:schemeClr val="accent3"/>
            </a:fillRef>
            <a:effectRef idx="2">
              <a:schemeClr val="accent3"/>
            </a:effectRef>
            <a:fontRef idx="minor">
              <a:schemeClr val="lt1"/>
            </a:fontRef>
          </p:style>
          <p:txBody>
            <a:bodyPr lIns="91425" tIns="91425" rIns="91425" bIns="91425" anchor="ctr"/>
            <a:lstStyle/>
            <a:p>
              <a:pPr>
                <a:spcBef>
                  <a:spcPts val="0"/>
                </a:spcBef>
                <a:spcAft>
                  <a:spcPts val="0"/>
                </a:spcAft>
                <a:buClr>
                  <a:srgbClr val="000000"/>
                </a:buClr>
                <a:buFont typeface="Arial"/>
                <a:buNone/>
                <a:defRPr/>
              </a:pPr>
              <a:endParaRPr sz="1400">
                <a:solidFill>
                  <a:srgbClr val="000000"/>
                </a:solidFill>
                <a:ea typeface="Arial"/>
                <a:cs typeface="Arial"/>
                <a:sym typeface="Arial"/>
                <a:rtl val="0"/>
              </a:endParaRPr>
            </a:p>
          </p:txBody>
        </p:sp>
        <p:sp>
          <p:nvSpPr>
            <p:cNvPr id="10" name="Shape 173"/>
            <p:cNvSpPr/>
            <p:nvPr/>
          </p:nvSpPr>
          <p:spPr>
            <a:xfrm>
              <a:off x="2469011" y="449418"/>
              <a:ext cx="4053572" cy="4054161"/>
            </a:xfrm>
            <a:prstGeom prst="blockArc">
              <a:avLst>
                <a:gd name="adj1" fmla="val 8100000"/>
                <a:gd name="adj2" fmla="val 10800000"/>
                <a:gd name="adj3" fmla="val 3434"/>
              </a:avLst>
            </a:prstGeom>
            <a:ln/>
          </p:spPr>
          <p:style>
            <a:lnRef idx="1">
              <a:schemeClr val="accent3"/>
            </a:lnRef>
            <a:fillRef idx="3">
              <a:schemeClr val="accent3"/>
            </a:fillRef>
            <a:effectRef idx="2">
              <a:schemeClr val="accent3"/>
            </a:effectRef>
            <a:fontRef idx="minor">
              <a:schemeClr val="lt1"/>
            </a:fontRef>
          </p:style>
          <p:txBody>
            <a:bodyPr lIns="91425" tIns="91425" rIns="91425" bIns="91425" anchor="ctr"/>
            <a:lstStyle/>
            <a:p>
              <a:pPr>
                <a:spcBef>
                  <a:spcPts val="0"/>
                </a:spcBef>
                <a:spcAft>
                  <a:spcPts val="0"/>
                </a:spcAft>
                <a:buClr>
                  <a:srgbClr val="000000"/>
                </a:buClr>
                <a:buFont typeface="Arial"/>
                <a:buNone/>
                <a:defRPr/>
              </a:pPr>
              <a:endParaRPr sz="1400">
                <a:solidFill>
                  <a:srgbClr val="000000"/>
                </a:solidFill>
                <a:ea typeface="Arial"/>
                <a:cs typeface="Arial"/>
                <a:sym typeface="Arial"/>
                <a:rtl val="0"/>
              </a:endParaRPr>
            </a:p>
          </p:txBody>
        </p:sp>
        <p:sp>
          <p:nvSpPr>
            <p:cNvPr id="11" name="Shape 174"/>
            <p:cNvSpPr/>
            <p:nvPr/>
          </p:nvSpPr>
          <p:spPr>
            <a:xfrm>
              <a:off x="2469011" y="449418"/>
              <a:ext cx="4053572" cy="4054161"/>
            </a:xfrm>
            <a:prstGeom prst="blockArc">
              <a:avLst>
                <a:gd name="adj1" fmla="val 5400000"/>
                <a:gd name="adj2" fmla="val 8100000"/>
                <a:gd name="adj3" fmla="val 3434"/>
              </a:avLst>
            </a:prstGeom>
            <a:ln/>
          </p:spPr>
          <p:style>
            <a:lnRef idx="1">
              <a:schemeClr val="accent3"/>
            </a:lnRef>
            <a:fillRef idx="3">
              <a:schemeClr val="accent3"/>
            </a:fillRef>
            <a:effectRef idx="2">
              <a:schemeClr val="accent3"/>
            </a:effectRef>
            <a:fontRef idx="minor">
              <a:schemeClr val="lt1"/>
            </a:fontRef>
          </p:style>
          <p:txBody>
            <a:bodyPr lIns="91425" tIns="91425" rIns="91425" bIns="91425" anchor="ctr"/>
            <a:lstStyle/>
            <a:p>
              <a:pPr>
                <a:spcBef>
                  <a:spcPts val="0"/>
                </a:spcBef>
                <a:spcAft>
                  <a:spcPts val="0"/>
                </a:spcAft>
                <a:buClr>
                  <a:srgbClr val="000000"/>
                </a:buClr>
                <a:buFont typeface="Arial"/>
                <a:buNone/>
                <a:defRPr/>
              </a:pPr>
              <a:endParaRPr sz="1400">
                <a:solidFill>
                  <a:srgbClr val="000000"/>
                </a:solidFill>
                <a:ea typeface="Arial"/>
                <a:cs typeface="Arial"/>
                <a:sym typeface="Arial"/>
                <a:rtl val="0"/>
              </a:endParaRPr>
            </a:p>
          </p:txBody>
        </p:sp>
        <p:sp>
          <p:nvSpPr>
            <p:cNvPr id="12" name="Shape 175"/>
            <p:cNvSpPr/>
            <p:nvPr/>
          </p:nvSpPr>
          <p:spPr>
            <a:xfrm>
              <a:off x="2469011" y="449418"/>
              <a:ext cx="4053572" cy="4054161"/>
            </a:xfrm>
            <a:prstGeom prst="blockArc">
              <a:avLst>
                <a:gd name="adj1" fmla="val 2700000"/>
                <a:gd name="adj2" fmla="val 5400000"/>
                <a:gd name="adj3" fmla="val 3434"/>
              </a:avLst>
            </a:prstGeom>
            <a:ln/>
          </p:spPr>
          <p:style>
            <a:lnRef idx="1">
              <a:schemeClr val="accent3"/>
            </a:lnRef>
            <a:fillRef idx="3">
              <a:schemeClr val="accent3"/>
            </a:fillRef>
            <a:effectRef idx="2">
              <a:schemeClr val="accent3"/>
            </a:effectRef>
            <a:fontRef idx="minor">
              <a:schemeClr val="lt1"/>
            </a:fontRef>
          </p:style>
          <p:txBody>
            <a:bodyPr lIns="91425" tIns="91425" rIns="91425" bIns="91425" anchor="ctr"/>
            <a:lstStyle/>
            <a:p>
              <a:pPr>
                <a:spcBef>
                  <a:spcPts val="0"/>
                </a:spcBef>
                <a:spcAft>
                  <a:spcPts val="0"/>
                </a:spcAft>
                <a:buClr>
                  <a:srgbClr val="000000"/>
                </a:buClr>
                <a:buFont typeface="Arial"/>
                <a:buNone/>
                <a:defRPr/>
              </a:pPr>
              <a:endParaRPr sz="1400">
                <a:solidFill>
                  <a:srgbClr val="000000"/>
                </a:solidFill>
                <a:ea typeface="Arial"/>
                <a:cs typeface="Arial"/>
                <a:sym typeface="Arial"/>
                <a:rtl val="0"/>
              </a:endParaRPr>
            </a:p>
          </p:txBody>
        </p:sp>
        <p:sp>
          <p:nvSpPr>
            <p:cNvPr id="13" name="Shape 176"/>
            <p:cNvSpPr/>
            <p:nvPr/>
          </p:nvSpPr>
          <p:spPr>
            <a:xfrm>
              <a:off x="2469011" y="449418"/>
              <a:ext cx="4053572" cy="4054161"/>
            </a:xfrm>
            <a:prstGeom prst="blockArc">
              <a:avLst>
                <a:gd name="adj1" fmla="val 0"/>
                <a:gd name="adj2" fmla="val 2700000"/>
                <a:gd name="adj3" fmla="val 3434"/>
              </a:avLst>
            </a:prstGeom>
            <a:ln/>
          </p:spPr>
          <p:style>
            <a:lnRef idx="1">
              <a:schemeClr val="accent3"/>
            </a:lnRef>
            <a:fillRef idx="3">
              <a:schemeClr val="accent3"/>
            </a:fillRef>
            <a:effectRef idx="2">
              <a:schemeClr val="accent3"/>
            </a:effectRef>
            <a:fontRef idx="minor">
              <a:schemeClr val="lt1"/>
            </a:fontRef>
          </p:style>
          <p:txBody>
            <a:bodyPr lIns="91425" tIns="91425" rIns="91425" bIns="91425" anchor="ctr"/>
            <a:lstStyle/>
            <a:p>
              <a:pPr>
                <a:spcBef>
                  <a:spcPts val="0"/>
                </a:spcBef>
                <a:spcAft>
                  <a:spcPts val="0"/>
                </a:spcAft>
                <a:buClr>
                  <a:srgbClr val="000000"/>
                </a:buClr>
                <a:buFont typeface="Arial"/>
                <a:buNone/>
                <a:defRPr/>
              </a:pPr>
              <a:endParaRPr sz="1400">
                <a:solidFill>
                  <a:srgbClr val="000000"/>
                </a:solidFill>
                <a:ea typeface="Arial"/>
                <a:cs typeface="Arial"/>
                <a:sym typeface="Arial"/>
                <a:rtl val="0"/>
              </a:endParaRPr>
            </a:p>
          </p:txBody>
        </p:sp>
        <p:sp>
          <p:nvSpPr>
            <p:cNvPr id="14" name="Shape 177"/>
            <p:cNvSpPr/>
            <p:nvPr/>
          </p:nvSpPr>
          <p:spPr>
            <a:xfrm>
              <a:off x="2469011" y="449418"/>
              <a:ext cx="4053572" cy="4054161"/>
            </a:xfrm>
            <a:prstGeom prst="blockArc">
              <a:avLst>
                <a:gd name="adj1" fmla="val 18900000"/>
                <a:gd name="adj2" fmla="val 0"/>
                <a:gd name="adj3" fmla="val 3434"/>
              </a:avLst>
            </a:prstGeom>
            <a:ln/>
          </p:spPr>
          <p:style>
            <a:lnRef idx="1">
              <a:schemeClr val="accent3"/>
            </a:lnRef>
            <a:fillRef idx="3">
              <a:schemeClr val="accent3"/>
            </a:fillRef>
            <a:effectRef idx="2">
              <a:schemeClr val="accent3"/>
            </a:effectRef>
            <a:fontRef idx="minor">
              <a:schemeClr val="lt1"/>
            </a:fontRef>
          </p:style>
          <p:txBody>
            <a:bodyPr lIns="91425" tIns="91425" rIns="91425" bIns="91425" anchor="ctr"/>
            <a:lstStyle/>
            <a:p>
              <a:pPr>
                <a:spcBef>
                  <a:spcPts val="0"/>
                </a:spcBef>
                <a:spcAft>
                  <a:spcPts val="0"/>
                </a:spcAft>
                <a:buClr>
                  <a:srgbClr val="000000"/>
                </a:buClr>
                <a:buFont typeface="Arial"/>
                <a:buNone/>
                <a:defRPr/>
              </a:pPr>
              <a:endParaRPr sz="1400">
                <a:solidFill>
                  <a:srgbClr val="000000"/>
                </a:solidFill>
                <a:ea typeface="Arial"/>
                <a:cs typeface="Arial"/>
                <a:sym typeface="Arial"/>
                <a:rtl val="0"/>
              </a:endParaRPr>
            </a:p>
          </p:txBody>
        </p:sp>
        <p:sp>
          <p:nvSpPr>
            <p:cNvPr id="15" name="Shape 178"/>
            <p:cNvSpPr/>
            <p:nvPr/>
          </p:nvSpPr>
          <p:spPr>
            <a:xfrm>
              <a:off x="2469011" y="449418"/>
              <a:ext cx="4053572" cy="4054161"/>
            </a:xfrm>
            <a:prstGeom prst="blockArc">
              <a:avLst>
                <a:gd name="adj1" fmla="val 16200000"/>
                <a:gd name="adj2" fmla="val 18900000"/>
                <a:gd name="adj3" fmla="val 3434"/>
              </a:avLst>
            </a:prstGeom>
            <a:ln/>
          </p:spPr>
          <p:style>
            <a:lnRef idx="1">
              <a:schemeClr val="accent3"/>
            </a:lnRef>
            <a:fillRef idx="3">
              <a:schemeClr val="accent3"/>
            </a:fillRef>
            <a:effectRef idx="2">
              <a:schemeClr val="accent3"/>
            </a:effectRef>
            <a:fontRef idx="minor">
              <a:schemeClr val="lt1"/>
            </a:fontRef>
          </p:style>
          <p:txBody>
            <a:bodyPr lIns="91425" tIns="91425" rIns="91425" bIns="91425" anchor="ctr"/>
            <a:lstStyle/>
            <a:p>
              <a:pPr>
                <a:spcBef>
                  <a:spcPts val="0"/>
                </a:spcBef>
                <a:spcAft>
                  <a:spcPts val="0"/>
                </a:spcAft>
                <a:buClr>
                  <a:srgbClr val="000000"/>
                </a:buClr>
                <a:buFont typeface="Arial"/>
                <a:buNone/>
                <a:defRPr/>
              </a:pPr>
              <a:endParaRPr sz="1400">
                <a:solidFill>
                  <a:srgbClr val="000000"/>
                </a:solidFill>
                <a:ea typeface="Arial"/>
                <a:cs typeface="Arial"/>
                <a:sym typeface="Arial"/>
                <a:rtl val="0"/>
              </a:endParaRPr>
            </a:p>
          </p:txBody>
        </p:sp>
        <p:sp>
          <p:nvSpPr>
            <p:cNvPr id="186383" name="Shape 179"/>
            <p:cNvSpPr>
              <a:spLocks noChangeArrowheads="1"/>
            </p:cNvSpPr>
            <p:nvPr/>
          </p:nvSpPr>
          <p:spPr bwMode="auto">
            <a:xfrm>
              <a:off x="3805403" y="1786101"/>
              <a:ext cx="1380790" cy="1380790"/>
            </a:xfrm>
            <a:prstGeom prst="ellipse">
              <a:avLst/>
            </a:prstGeom>
            <a:solidFill>
              <a:schemeClr val="accent1"/>
            </a:solidFill>
            <a:ln w="11425">
              <a:solidFill>
                <a:schemeClr val="tx1"/>
              </a:solidFill>
              <a:prstDash val="dash"/>
              <a:round/>
              <a:headEnd/>
              <a:tailEnd/>
            </a:ln>
          </p:spPr>
          <p:txBody>
            <a:bodyPr lIns="91425" tIns="91425" rIns="91425" bIns="91425" anchor="ctr"/>
            <a:lstStyle>
              <a:lvl1pPr eaLnBrk="0" hangingPunct="0">
                <a:spcBef>
                  <a:spcPct val="20000"/>
                </a:spcBef>
                <a:defRPr sz="20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a:solidFill>
                    <a:schemeClr val="tx1"/>
                  </a:solidFill>
                  <a:latin typeface="Arial" pitchFamily="34" charset="0"/>
                </a:defRPr>
              </a:lvl3pPr>
              <a:lvl4pPr marL="1600200" indent="-228600" eaLnBrk="0" hangingPunct="0">
                <a:spcBef>
                  <a:spcPct val="20000"/>
                </a:spcBef>
                <a:defRPr sz="1600">
                  <a:solidFill>
                    <a:schemeClr val="tx1"/>
                  </a:solidFill>
                  <a:latin typeface="Arial" pitchFamily="34" charset="0"/>
                </a:defRPr>
              </a:lvl4pPr>
              <a:lvl5pPr marL="2057400" indent="-228600" eaLnBrk="0" hangingPunct="0">
                <a:spcBef>
                  <a:spcPct val="20000"/>
                </a:spcBef>
                <a:defRPr sz="1400">
                  <a:solidFill>
                    <a:schemeClr val="tx1"/>
                  </a:solidFill>
                  <a:latin typeface="Arial" pitchFamily="34" charset="0"/>
                </a:defRPr>
              </a:lvl5pPr>
              <a:lvl6pPr marL="2514600" indent="-228600" eaLnBrk="0" fontAlgn="base" hangingPunct="0">
                <a:spcBef>
                  <a:spcPct val="20000"/>
                </a:spcBef>
                <a:spcAft>
                  <a:spcPct val="0"/>
                </a:spcAft>
                <a:defRPr sz="1400">
                  <a:solidFill>
                    <a:schemeClr val="tx1"/>
                  </a:solidFill>
                  <a:latin typeface="Arial" pitchFamily="34" charset="0"/>
                </a:defRPr>
              </a:lvl6pPr>
              <a:lvl7pPr marL="2971800" indent="-228600" eaLnBrk="0" fontAlgn="base" hangingPunct="0">
                <a:spcBef>
                  <a:spcPct val="20000"/>
                </a:spcBef>
                <a:spcAft>
                  <a:spcPct val="0"/>
                </a:spcAft>
                <a:defRPr sz="1400">
                  <a:solidFill>
                    <a:schemeClr val="tx1"/>
                  </a:solidFill>
                  <a:latin typeface="Arial" pitchFamily="34" charset="0"/>
                </a:defRPr>
              </a:lvl7pPr>
              <a:lvl8pPr marL="3429000" indent="-228600" eaLnBrk="0" fontAlgn="base" hangingPunct="0">
                <a:spcBef>
                  <a:spcPct val="20000"/>
                </a:spcBef>
                <a:spcAft>
                  <a:spcPct val="0"/>
                </a:spcAft>
                <a:defRPr sz="1400">
                  <a:solidFill>
                    <a:schemeClr val="tx1"/>
                  </a:solidFill>
                  <a:latin typeface="Arial" pitchFamily="34" charset="0"/>
                </a:defRPr>
              </a:lvl8pPr>
              <a:lvl9pPr marL="3886200" indent="-228600" eaLnBrk="0" fontAlgn="base" hangingPunct="0">
                <a:spcBef>
                  <a:spcPct val="20000"/>
                </a:spcBef>
                <a:spcAft>
                  <a:spcPct val="0"/>
                </a:spcAft>
                <a:defRPr sz="1400">
                  <a:solidFill>
                    <a:schemeClr val="tx1"/>
                  </a:solidFill>
                  <a:latin typeface="Arial" pitchFamily="34" charset="0"/>
                </a:defRPr>
              </a:lvl9pPr>
            </a:lstStyle>
            <a:p>
              <a:pPr eaLnBrk="1" hangingPunct="1">
                <a:spcBef>
                  <a:spcPct val="0"/>
                </a:spcBef>
                <a:buClr>
                  <a:srgbClr val="000000"/>
                </a:buClr>
              </a:pPr>
              <a:endParaRPr lang="en-US" altLang="en-US" sz="1400">
                <a:solidFill>
                  <a:srgbClr val="000000"/>
                </a:solidFill>
                <a:cs typeface="Arial" pitchFamily="34" charset="0"/>
                <a:sym typeface="Arial" pitchFamily="34" charset="0"/>
              </a:endParaRPr>
            </a:p>
          </p:txBody>
        </p:sp>
        <p:sp>
          <p:nvSpPr>
            <p:cNvPr id="186384" name="Shape 180"/>
            <p:cNvSpPr txBox="1">
              <a:spLocks noChangeArrowheads="1"/>
            </p:cNvSpPr>
            <p:nvPr/>
          </p:nvSpPr>
          <p:spPr bwMode="auto">
            <a:xfrm>
              <a:off x="4007616" y="1988316"/>
              <a:ext cx="976366" cy="97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000" tIns="33000" rIns="33000" bIns="33000" anchor="ctr"/>
            <a:lstStyle>
              <a:lvl1pPr eaLnBrk="0" hangingPunct="0">
                <a:spcBef>
                  <a:spcPct val="20000"/>
                </a:spcBef>
                <a:defRPr sz="20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a:solidFill>
                    <a:schemeClr val="tx1"/>
                  </a:solidFill>
                  <a:latin typeface="Arial" pitchFamily="34" charset="0"/>
                </a:defRPr>
              </a:lvl3pPr>
              <a:lvl4pPr marL="1600200" indent="-228600" eaLnBrk="0" hangingPunct="0">
                <a:spcBef>
                  <a:spcPct val="20000"/>
                </a:spcBef>
                <a:defRPr sz="1600">
                  <a:solidFill>
                    <a:schemeClr val="tx1"/>
                  </a:solidFill>
                  <a:latin typeface="Arial" pitchFamily="34" charset="0"/>
                </a:defRPr>
              </a:lvl4pPr>
              <a:lvl5pPr marL="2057400" indent="-228600" eaLnBrk="0" hangingPunct="0">
                <a:spcBef>
                  <a:spcPct val="20000"/>
                </a:spcBef>
                <a:defRPr sz="1400">
                  <a:solidFill>
                    <a:schemeClr val="tx1"/>
                  </a:solidFill>
                  <a:latin typeface="Arial" pitchFamily="34" charset="0"/>
                </a:defRPr>
              </a:lvl5pPr>
              <a:lvl6pPr marL="2514600" indent="-228600" eaLnBrk="0" fontAlgn="base" hangingPunct="0">
                <a:spcBef>
                  <a:spcPct val="20000"/>
                </a:spcBef>
                <a:spcAft>
                  <a:spcPct val="0"/>
                </a:spcAft>
                <a:defRPr sz="1400">
                  <a:solidFill>
                    <a:schemeClr val="tx1"/>
                  </a:solidFill>
                  <a:latin typeface="Arial" pitchFamily="34" charset="0"/>
                </a:defRPr>
              </a:lvl6pPr>
              <a:lvl7pPr marL="2971800" indent="-228600" eaLnBrk="0" fontAlgn="base" hangingPunct="0">
                <a:spcBef>
                  <a:spcPct val="20000"/>
                </a:spcBef>
                <a:spcAft>
                  <a:spcPct val="0"/>
                </a:spcAft>
                <a:defRPr sz="1400">
                  <a:solidFill>
                    <a:schemeClr val="tx1"/>
                  </a:solidFill>
                  <a:latin typeface="Arial" pitchFamily="34" charset="0"/>
                </a:defRPr>
              </a:lvl7pPr>
              <a:lvl8pPr marL="3429000" indent="-228600" eaLnBrk="0" fontAlgn="base" hangingPunct="0">
                <a:spcBef>
                  <a:spcPct val="20000"/>
                </a:spcBef>
                <a:spcAft>
                  <a:spcPct val="0"/>
                </a:spcAft>
                <a:defRPr sz="1400">
                  <a:solidFill>
                    <a:schemeClr val="tx1"/>
                  </a:solidFill>
                  <a:latin typeface="Arial" pitchFamily="34" charset="0"/>
                </a:defRPr>
              </a:lvl8pPr>
              <a:lvl9pPr marL="3886200" indent="-228600" eaLnBrk="0" fontAlgn="base" hangingPunct="0">
                <a:spcBef>
                  <a:spcPct val="20000"/>
                </a:spcBef>
                <a:spcAft>
                  <a:spcPct val="0"/>
                </a:spcAft>
                <a:defRPr sz="1400">
                  <a:solidFill>
                    <a:schemeClr val="tx1"/>
                  </a:solidFill>
                  <a:latin typeface="Arial" pitchFamily="34" charset="0"/>
                </a:defRPr>
              </a:lvl9pPr>
            </a:lstStyle>
            <a:p>
              <a:pPr algn="ctr" eaLnBrk="1" hangingPunct="1">
                <a:lnSpc>
                  <a:spcPct val="90000"/>
                </a:lnSpc>
                <a:spcBef>
                  <a:spcPct val="0"/>
                </a:spcBef>
                <a:spcAft>
                  <a:spcPts val="913"/>
                </a:spcAft>
                <a:buClr>
                  <a:srgbClr val="FFFFFF"/>
                </a:buClr>
                <a:buSzPct val="25000"/>
                <a:buFont typeface="Georgia" pitchFamily="18" charset="0"/>
                <a:buNone/>
              </a:pPr>
              <a:r>
                <a:rPr lang="en-US" altLang="en-US" sz="2600">
                  <a:solidFill>
                    <a:srgbClr val="FFFFFF"/>
                  </a:solidFill>
                  <a:latin typeface="Georgia" pitchFamily="18" charset="0"/>
                  <a:ea typeface="Georgia" pitchFamily="18" charset="0"/>
                  <a:cs typeface="Georgia" pitchFamily="18" charset="0"/>
                  <a:sym typeface="Georgia" pitchFamily="18" charset="0"/>
                </a:rPr>
                <a:t>2 CFR 200</a:t>
              </a:r>
            </a:p>
          </p:txBody>
        </p:sp>
        <p:sp>
          <p:nvSpPr>
            <p:cNvPr id="186385" name="Shape 181"/>
            <p:cNvSpPr>
              <a:spLocks noChangeArrowheads="1"/>
            </p:cNvSpPr>
            <p:nvPr/>
          </p:nvSpPr>
          <p:spPr bwMode="auto">
            <a:xfrm>
              <a:off x="4012523" y="1210"/>
              <a:ext cx="966551" cy="966551"/>
            </a:xfrm>
            <a:prstGeom prst="ellipse">
              <a:avLst/>
            </a:prstGeom>
            <a:solidFill>
              <a:schemeClr val="accent1"/>
            </a:solidFill>
            <a:ln w="11425">
              <a:solidFill>
                <a:schemeClr val="tx1"/>
              </a:solidFill>
              <a:prstDash val="dash"/>
              <a:round/>
              <a:headEnd/>
              <a:tailEnd/>
            </a:ln>
          </p:spPr>
          <p:txBody>
            <a:bodyPr lIns="91425" tIns="91425" rIns="91425" bIns="91425" anchor="ctr"/>
            <a:lstStyle>
              <a:lvl1pPr eaLnBrk="0" hangingPunct="0">
                <a:spcBef>
                  <a:spcPct val="20000"/>
                </a:spcBef>
                <a:defRPr sz="20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a:solidFill>
                    <a:schemeClr val="tx1"/>
                  </a:solidFill>
                  <a:latin typeface="Arial" pitchFamily="34" charset="0"/>
                </a:defRPr>
              </a:lvl3pPr>
              <a:lvl4pPr marL="1600200" indent="-228600" eaLnBrk="0" hangingPunct="0">
                <a:spcBef>
                  <a:spcPct val="20000"/>
                </a:spcBef>
                <a:defRPr sz="1600">
                  <a:solidFill>
                    <a:schemeClr val="tx1"/>
                  </a:solidFill>
                  <a:latin typeface="Arial" pitchFamily="34" charset="0"/>
                </a:defRPr>
              </a:lvl4pPr>
              <a:lvl5pPr marL="2057400" indent="-228600" eaLnBrk="0" hangingPunct="0">
                <a:spcBef>
                  <a:spcPct val="20000"/>
                </a:spcBef>
                <a:defRPr sz="1400">
                  <a:solidFill>
                    <a:schemeClr val="tx1"/>
                  </a:solidFill>
                  <a:latin typeface="Arial" pitchFamily="34" charset="0"/>
                </a:defRPr>
              </a:lvl5pPr>
              <a:lvl6pPr marL="2514600" indent="-228600" eaLnBrk="0" fontAlgn="base" hangingPunct="0">
                <a:spcBef>
                  <a:spcPct val="20000"/>
                </a:spcBef>
                <a:spcAft>
                  <a:spcPct val="0"/>
                </a:spcAft>
                <a:defRPr sz="1400">
                  <a:solidFill>
                    <a:schemeClr val="tx1"/>
                  </a:solidFill>
                  <a:latin typeface="Arial" pitchFamily="34" charset="0"/>
                </a:defRPr>
              </a:lvl6pPr>
              <a:lvl7pPr marL="2971800" indent="-228600" eaLnBrk="0" fontAlgn="base" hangingPunct="0">
                <a:spcBef>
                  <a:spcPct val="20000"/>
                </a:spcBef>
                <a:spcAft>
                  <a:spcPct val="0"/>
                </a:spcAft>
                <a:defRPr sz="1400">
                  <a:solidFill>
                    <a:schemeClr val="tx1"/>
                  </a:solidFill>
                  <a:latin typeface="Arial" pitchFamily="34" charset="0"/>
                </a:defRPr>
              </a:lvl7pPr>
              <a:lvl8pPr marL="3429000" indent="-228600" eaLnBrk="0" fontAlgn="base" hangingPunct="0">
                <a:spcBef>
                  <a:spcPct val="20000"/>
                </a:spcBef>
                <a:spcAft>
                  <a:spcPct val="0"/>
                </a:spcAft>
                <a:defRPr sz="1400">
                  <a:solidFill>
                    <a:schemeClr val="tx1"/>
                  </a:solidFill>
                  <a:latin typeface="Arial" pitchFamily="34" charset="0"/>
                </a:defRPr>
              </a:lvl8pPr>
              <a:lvl9pPr marL="3886200" indent="-228600" eaLnBrk="0" fontAlgn="base" hangingPunct="0">
                <a:spcBef>
                  <a:spcPct val="20000"/>
                </a:spcBef>
                <a:spcAft>
                  <a:spcPct val="0"/>
                </a:spcAft>
                <a:defRPr sz="1400">
                  <a:solidFill>
                    <a:schemeClr val="tx1"/>
                  </a:solidFill>
                  <a:latin typeface="Arial" pitchFamily="34" charset="0"/>
                </a:defRPr>
              </a:lvl9pPr>
            </a:lstStyle>
            <a:p>
              <a:pPr eaLnBrk="1" hangingPunct="1">
                <a:spcBef>
                  <a:spcPct val="0"/>
                </a:spcBef>
                <a:buClr>
                  <a:srgbClr val="000000"/>
                </a:buClr>
              </a:pPr>
              <a:endParaRPr lang="en-US" altLang="en-US" sz="1400">
                <a:solidFill>
                  <a:srgbClr val="000000"/>
                </a:solidFill>
                <a:cs typeface="Arial" pitchFamily="34" charset="0"/>
                <a:sym typeface="Arial" pitchFamily="34" charset="0"/>
              </a:endParaRPr>
            </a:p>
          </p:txBody>
        </p:sp>
        <p:sp>
          <p:nvSpPr>
            <p:cNvPr id="186386" name="Shape 182"/>
            <p:cNvSpPr txBox="1">
              <a:spLocks noChangeArrowheads="1"/>
            </p:cNvSpPr>
            <p:nvPr/>
          </p:nvSpPr>
          <p:spPr bwMode="auto">
            <a:xfrm>
              <a:off x="4154071" y="142756"/>
              <a:ext cx="683456" cy="68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225" tIns="15225" rIns="15225" bIns="15225" anchor="ctr"/>
            <a:lstStyle>
              <a:lvl1pPr eaLnBrk="0" hangingPunct="0">
                <a:spcBef>
                  <a:spcPct val="20000"/>
                </a:spcBef>
                <a:defRPr sz="20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a:solidFill>
                    <a:schemeClr val="tx1"/>
                  </a:solidFill>
                  <a:latin typeface="Arial" pitchFamily="34" charset="0"/>
                </a:defRPr>
              </a:lvl3pPr>
              <a:lvl4pPr marL="1600200" indent="-228600" eaLnBrk="0" hangingPunct="0">
                <a:spcBef>
                  <a:spcPct val="20000"/>
                </a:spcBef>
                <a:defRPr sz="1600">
                  <a:solidFill>
                    <a:schemeClr val="tx1"/>
                  </a:solidFill>
                  <a:latin typeface="Arial" pitchFamily="34" charset="0"/>
                </a:defRPr>
              </a:lvl4pPr>
              <a:lvl5pPr marL="2057400" indent="-228600" eaLnBrk="0" hangingPunct="0">
                <a:spcBef>
                  <a:spcPct val="20000"/>
                </a:spcBef>
                <a:defRPr sz="1400">
                  <a:solidFill>
                    <a:schemeClr val="tx1"/>
                  </a:solidFill>
                  <a:latin typeface="Arial" pitchFamily="34" charset="0"/>
                </a:defRPr>
              </a:lvl5pPr>
              <a:lvl6pPr marL="2514600" indent="-228600" eaLnBrk="0" fontAlgn="base" hangingPunct="0">
                <a:spcBef>
                  <a:spcPct val="20000"/>
                </a:spcBef>
                <a:spcAft>
                  <a:spcPct val="0"/>
                </a:spcAft>
                <a:defRPr sz="1400">
                  <a:solidFill>
                    <a:schemeClr val="tx1"/>
                  </a:solidFill>
                  <a:latin typeface="Arial" pitchFamily="34" charset="0"/>
                </a:defRPr>
              </a:lvl6pPr>
              <a:lvl7pPr marL="2971800" indent="-228600" eaLnBrk="0" fontAlgn="base" hangingPunct="0">
                <a:spcBef>
                  <a:spcPct val="20000"/>
                </a:spcBef>
                <a:spcAft>
                  <a:spcPct val="0"/>
                </a:spcAft>
                <a:defRPr sz="1400">
                  <a:solidFill>
                    <a:schemeClr val="tx1"/>
                  </a:solidFill>
                  <a:latin typeface="Arial" pitchFamily="34" charset="0"/>
                </a:defRPr>
              </a:lvl7pPr>
              <a:lvl8pPr marL="3429000" indent="-228600" eaLnBrk="0" fontAlgn="base" hangingPunct="0">
                <a:spcBef>
                  <a:spcPct val="20000"/>
                </a:spcBef>
                <a:spcAft>
                  <a:spcPct val="0"/>
                </a:spcAft>
                <a:defRPr sz="1400">
                  <a:solidFill>
                    <a:schemeClr val="tx1"/>
                  </a:solidFill>
                  <a:latin typeface="Arial" pitchFamily="34" charset="0"/>
                </a:defRPr>
              </a:lvl8pPr>
              <a:lvl9pPr marL="3886200" indent="-228600" eaLnBrk="0" fontAlgn="base" hangingPunct="0">
                <a:spcBef>
                  <a:spcPct val="20000"/>
                </a:spcBef>
                <a:spcAft>
                  <a:spcPct val="0"/>
                </a:spcAft>
                <a:defRPr sz="1400">
                  <a:solidFill>
                    <a:schemeClr val="tx1"/>
                  </a:solidFill>
                  <a:latin typeface="Arial" pitchFamily="34" charset="0"/>
                </a:defRPr>
              </a:lvl9pPr>
            </a:lstStyle>
            <a:p>
              <a:pPr algn="ctr" eaLnBrk="1" hangingPunct="1">
                <a:lnSpc>
                  <a:spcPct val="90000"/>
                </a:lnSpc>
                <a:spcBef>
                  <a:spcPct val="0"/>
                </a:spcBef>
                <a:buClr>
                  <a:srgbClr val="FFFFFF"/>
                </a:buClr>
                <a:buSzPct val="25000"/>
                <a:buFont typeface="Georgia" pitchFamily="18" charset="0"/>
                <a:buNone/>
              </a:pPr>
              <a:r>
                <a:rPr lang="en-US" altLang="en-US" sz="1200">
                  <a:solidFill>
                    <a:srgbClr val="FFFFFF"/>
                  </a:solidFill>
                  <a:latin typeface="Georgia" pitchFamily="18" charset="0"/>
                  <a:ea typeface="Georgia" pitchFamily="18" charset="0"/>
                  <a:cs typeface="Georgia" pitchFamily="18" charset="0"/>
                  <a:sym typeface="Georgia" pitchFamily="18" charset="0"/>
                </a:rPr>
                <a:t>A-21</a:t>
              </a:r>
            </a:p>
            <a:p>
              <a:pPr algn="ctr" eaLnBrk="1" hangingPunct="1">
                <a:lnSpc>
                  <a:spcPct val="90000"/>
                </a:lnSpc>
                <a:spcBef>
                  <a:spcPts val="425"/>
                </a:spcBef>
                <a:spcAft>
                  <a:spcPts val="175"/>
                </a:spcAft>
                <a:buClr>
                  <a:srgbClr val="FFFFFF"/>
                </a:buClr>
                <a:buSzPct val="25000"/>
                <a:buFont typeface="Georgia" pitchFamily="18" charset="0"/>
                <a:buNone/>
              </a:pPr>
              <a:r>
                <a:rPr lang="en-US" altLang="en-US" sz="500">
                  <a:solidFill>
                    <a:srgbClr val="FFFFFF"/>
                  </a:solidFill>
                  <a:latin typeface="Georgia" pitchFamily="18" charset="0"/>
                  <a:ea typeface="Georgia" pitchFamily="18" charset="0"/>
                  <a:cs typeface="Georgia" pitchFamily="18" charset="0"/>
                  <a:sym typeface="Georgia" pitchFamily="18" charset="0"/>
                </a:rPr>
                <a:t>Cost Principles for Educational Institutions</a:t>
              </a:r>
            </a:p>
          </p:txBody>
        </p:sp>
        <p:sp>
          <p:nvSpPr>
            <p:cNvPr id="186387" name="Shape 183"/>
            <p:cNvSpPr>
              <a:spLocks noChangeArrowheads="1"/>
            </p:cNvSpPr>
            <p:nvPr/>
          </p:nvSpPr>
          <p:spPr bwMode="auto">
            <a:xfrm>
              <a:off x="5421087" y="584658"/>
              <a:ext cx="966551" cy="966551"/>
            </a:xfrm>
            <a:prstGeom prst="ellipse">
              <a:avLst/>
            </a:prstGeom>
            <a:solidFill>
              <a:schemeClr val="accent1"/>
            </a:solidFill>
            <a:ln w="11425">
              <a:solidFill>
                <a:schemeClr val="tx1"/>
              </a:solidFill>
              <a:prstDash val="dash"/>
              <a:round/>
              <a:headEnd/>
              <a:tailEnd/>
            </a:ln>
          </p:spPr>
          <p:txBody>
            <a:bodyPr lIns="91425" tIns="91425" rIns="91425" bIns="91425" anchor="ctr"/>
            <a:lstStyle>
              <a:lvl1pPr eaLnBrk="0" hangingPunct="0">
                <a:spcBef>
                  <a:spcPct val="20000"/>
                </a:spcBef>
                <a:defRPr sz="20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a:solidFill>
                    <a:schemeClr val="tx1"/>
                  </a:solidFill>
                  <a:latin typeface="Arial" pitchFamily="34" charset="0"/>
                </a:defRPr>
              </a:lvl3pPr>
              <a:lvl4pPr marL="1600200" indent="-228600" eaLnBrk="0" hangingPunct="0">
                <a:spcBef>
                  <a:spcPct val="20000"/>
                </a:spcBef>
                <a:defRPr sz="1600">
                  <a:solidFill>
                    <a:schemeClr val="tx1"/>
                  </a:solidFill>
                  <a:latin typeface="Arial" pitchFamily="34" charset="0"/>
                </a:defRPr>
              </a:lvl4pPr>
              <a:lvl5pPr marL="2057400" indent="-228600" eaLnBrk="0" hangingPunct="0">
                <a:spcBef>
                  <a:spcPct val="20000"/>
                </a:spcBef>
                <a:defRPr sz="1400">
                  <a:solidFill>
                    <a:schemeClr val="tx1"/>
                  </a:solidFill>
                  <a:latin typeface="Arial" pitchFamily="34" charset="0"/>
                </a:defRPr>
              </a:lvl5pPr>
              <a:lvl6pPr marL="2514600" indent="-228600" eaLnBrk="0" fontAlgn="base" hangingPunct="0">
                <a:spcBef>
                  <a:spcPct val="20000"/>
                </a:spcBef>
                <a:spcAft>
                  <a:spcPct val="0"/>
                </a:spcAft>
                <a:defRPr sz="1400">
                  <a:solidFill>
                    <a:schemeClr val="tx1"/>
                  </a:solidFill>
                  <a:latin typeface="Arial" pitchFamily="34" charset="0"/>
                </a:defRPr>
              </a:lvl6pPr>
              <a:lvl7pPr marL="2971800" indent="-228600" eaLnBrk="0" fontAlgn="base" hangingPunct="0">
                <a:spcBef>
                  <a:spcPct val="20000"/>
                </a:spcBef>
                <a:spcAft>
                  <a:spcPct val="0"/>
                </a:spcAft>
                <a:defRPr sz="1400">
                  <a:solidFill>
                    <a:schemeClr val="tx1"/>
                  </a:solidFill>
                  <a:latin typeface="Arial" pitchFamily="34" charset="0"/>
                </a:defRPr>
              </a:lvl7pPr>
              <a:lvl8pPr marL="3429000" indent="-228600" eaLnBrk="0" fontAlgn="base" hangingPunct="0">
                <a:spcBef>
                  <a:spcPct val="20000"/>
                </a:spcBef>
                <a:spcAft>
                  <a:spcPct val="0"/>
                </a:spcAft>
                <a:defRPr sz="1400">
                  <a:solidFill>
                    <a:schemeClr val="tx1"/>
                  </a:solidFill>
                  <a:latin typeface="Arial" pitchFamily="34" charset="0"/>
                </a:defRPr>
              </a:lvl8pPr>
              <a:lvl9pPr marL="3886200" indent="-228600" eaLnBrk="0" fontAlgn="base" hangingPunct="0">
                <a:spcBef>
                  <a:spcPct val="20000"/>
                </a:spcBef>
                <a:spcAft>
                  <a:spcPct val="0"/>
                </a:spcAft>
                <a:defRPr sz="1400">
                  <a:solidFill>
                    <a:schemeClr val="tx1"/>
                  </a:solidFill>
                  <a:latin typeface="Arial" pitchFamily="34" charset="0"/>
                </a:defRPr>
              </a:lvl9pPr>
            </a:lstStyle>
            <a:p>
              <a:pPr eaLnBrk="1" hangingPunct="1">
                <a:spcBef>
                  <a:spcPct val="0"/>
                </a:spcBef>
                <a:buClr>
                  <a:srgbClr val="000000"/>
                </a:buClr>
              </a:pPr>
              <a:endParaRPr lang="en-US" altLang="en-US" sz="1400">
                <a:solidFill>
                  <a:srgbClr val="000000"/>
                </a:solidFill>
                <a:cs typeface="Arial" pitchFamily="34" charset="0"/>
                <a:sym typeface="Arial" pitchFamily="34" charset="0"/>
              </a:endParaRPr>
            </a:p>
          </p:txBody>
        </p:sp>
        <p:sp>
          <p:nvSpPr>
            <p:cNvPr id="186388" name="Shape 184"/>
            <p:cNvSpPr txBox="1">
              <a:spLocks noChangeArrowheads="1"/>
            </p:cNvSpPr>
            <p:nvPr/>
          </p:nvSpPr>
          <p:spPr bwMode="auto">
            <a:xfrm>
              <a:off x="5562635" y="726206"/>
              <a:ext cx="683456" cy="68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225" tIns="15225" rIns="15225" bIns="15225" anchor="ctr"/>
            <a:lstStyle>
              <a:lvl1pPr eaLnBrk="0" hangingPunct="0">
                <a:spcBef>
                  <a:spcPct val="20000"/>
                </a:spcBef>
                <a:defRPr sz="20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a:solidFill>
                    <a:schemeClr val="tx1"/>
                  </a:solidFill>
                  <a:latin typeface="Arial" pitchFamily="34" charset="0"/>
                </a:defRPr>
              </a:lvl3pPr>
              <a:lvl4pPr marL="1600200" indent="-228600" eaLnBrk="0" hangingPunct="0">
                <a:spcBef>
                  <a:spcPct val="20000"/>
                </a:spcBef>
                <a:defRPr sz="1600">
                  <a:solidFill>
                    <a:schemeClr val="tx1"/>
                  </a:solidFill>
                  <a:latin typeface="Arial" pitchFamily="34" charset="0"/>
                </a:defRPr>
              </a:lvl4pPr>
              <a:lvl5pPr marL="2057400" indent="-228600" eaLnBrk="0" hangingPunct="0">
                <a:spcBef>
                  <a:spcPct val="20000"/>
                </a:spcBef>
                <a:defRPr sz="1400">
                  <a:solidFill>
                    <a:schemeClr val="tx1"/>
                  </a:solidFill>
                  <a:latin typeface="Arial" pitchFamily="34" charset="0"/>
                </a:defRPr>
              </a:lvl5pPr>
              <a:lvl6pPr marL="2514600" indent="-228600" eaLnBrk="0" fontAlgn="base" hangingPunct="0">
                <a:spcBef>
                  <a:spcPct val="20000"/>
                </a:spcBef>
                <a:spcAft>
                  <a:spcPct val="0"/>
                </a:spcAft>
                <a:defRPr sz="1400">
                  <a:solidFill>
                    <a:schemeClr val="tx1"/>
                  </a:solidFill>
                  <a:latin typeface="Arial" pitchFamily="34" charset="0"/>
                </a:defRPr>
              </a:lvl6pPr>
              <a:lvl7pPr marL="2971800" indent="-228600" eaLnBrk="0" fontAlgn="base" hangingPunct="0">
                <a:spcBef>
                  <a:spcPct val="20000"/>
                </a:spcBef>
                <a:spcAft>
                  <a:spcPct val="0"/>
                </a:spcAft>
                <a:defRPr sz="1400">
                  <a:solidFill>
                    <a:schemeClr val="tx1"/>
                  </a:solidFill>
                  <a:latin typeface="Arial" pitchFamily="34" charset="0"/>
                </a:defRPr>
              </a:lvl7pPr>
              <a:lvl8pPr marL="3429000" indent="-228600" eaLnBrk="0" fontAlgn="base" hangingPunct="0">
                <a:spcBef>
                  <a:spcPct val="20000"/>
                </a:spcBef>
                <a:spcAft>
                  <a:spcPct val="0"/>
                </a:spcAft>
                <a:defRPr sz="1400">
                  <a:solidFill>
                    <a:schemeClr val="tx1"/>
                  </a:solidFill>
                  <a:latin typeface="Arial" pitchFamily="34" charset="0"/>
                </a:defRPr>
              </a:lvl8pPr>
              <a:lvl9pPr marL="3886200" indent="-228600" eaLnBrk="0" fontAlgn="base" hangingPunct="0">
                <a:spcBef>
                  <a:spcPct val="20000"/>
                </a:spcBef>
                <a:spcAft>
                  <a:spcPct val="0"/>
                </a:spcAft>
                <a:defRPr sz="1400">
                  <a:solidFill>
                    <a:schemeClr val="tx1"/>
                  </a:solidFill>
                  <a:latin typeface="Arial" pitchFamily="34" charset="0"/>
                </a:defRPr>
              </a:lvl9pPr>
            </a:lstStyle>
            <a:p>
              <a:pPr algn="ctr" eaLnBrk="1" hangingPunct="1">
                <a:lnSpc>
                  <a:spcPct val="90000"/>
                </a:lnSpc>
                <a:spcBef>
                  <a:spcPct val="0"/>
                </a:spcBef>
                <a:buClr>
                  <a:srgbClr val="FFFFFF"/>
                </a:buClr>
                <a:buSzPct val="25000"/>
                <a:buFont typeface="Georgia" pitchFamily="18" charset="0"/>
                <a:buNone/>
              </a:pPr>
              <a:r>
                <a:rPr lang="en-US" altLang="en-US" sz="1200">
                  <a:solidFill>
                    <a:srgbClr val="FFFFFF"/>
                  </a:solidFill>
                  <a:latin typeface="Georgia" pitchFamily="18" charset="0"/>
                  <a:ea typeface="Georgia" pitchFamily="18" charset="0"/>
                  <a:cs typeface="Georgia" pitchFamily="18" charset="0"/>
                  <a:sym typeface="Georgia" pitchFamily="18" charset="0"/>
                </a:rPr>
                <a:t>A-110</a:t>
              </a:r>
            </a:p>
            <a:p>
              <a:pPr algn="ctr" eaLnBrk="1" hangingPunct="1">
                <a:lnSpc>
                  <a:spcPct val="90000"/>
                </a:lnSpc>
                <a:spcBef>
                  <a:spcPts val="425"/>
                </a:spcBef>
                <a:spcAft>
                  <a:spcPts val="175"/>
                </a:spcAft>
                <a:buClr>
                  <a:srgbClr val="FFFFFF"/>
                </a:buClr>
                <a:buSzPct val="25000"/>
                <a:buFont typeface="Georgia" pitchFamily="18" charset="0"/>
                <a:buNone/>
              </a:pPr>
              <a:r>
                <a:rPr lang="en-US" altLang="en-US" sz="500">
                  <a:solidFill>
                    <a:srgbClr val="FFFFFF"/>
                  </a:solidFill>
                  <a:latin typeface="Georgia" pitchFamily="18" charset="0"/>
                  <a:ea typeface="Georgia" pitchFamily="18" charset="0"/>
                  <a:cs typeface="Georgia" pitchFamily="18" charset="0"/>
                  <a:sym typeface="Georgia" pitchFamily="18" charset="0"/>
                </a:rPr>
                <a:t>Uniform Administrative Requirements for IHEs, Hospitals, and Non-Profits</a:t>
              </a:r>
            </a:p>
          </p:txBody>
        </p:sp>
        <p:sp>
          <p:nvSpPr>
            <p:cNvPr id="186389" name="Shape 185"/>
            <p:cNvSpPr>
              <a:spLocks noChangeArrowheads="1"/>
            </p:cNvSpPr>
            <p:nvPr/>
          </p:nvSpPr>
          <p:spPr bwMode="auto">
            <a:xfrm>
              <a:off x="6004535" y="1993223"/>
              <a:ext cx="966551" cy="966551"/>
            </a:xfrm>
            <a:prstGeom prst="ellipse">
              <a:avLst/>
            </a:prstGeom>
            <a:solidFill>
              <a:schemeClr val="accent1"/>
            </a:solidFill>
            <a:ln w="11425">
              <a:solidFill>
                <a:schemeClr val="tx1"/>
              </a:solidFill>
              <a:prstDash val="dash"/>
              <a:round/>
              <a:headEnd/>
              <a:tailEnd/>
            </a:ln>
          </p:spPr>
          <p:txBody>
            <a:bodyPr lIns="91425" tIns="91425" rIns="91425" bIns="91425" anchor="ctr"/>
            <a:lstStyle>
              <a:lvl1pPr eaLnBrk="0" hangingPunct="0">
                <a:spcBef>
                  <a:spcPct val="20000"/>
                </a:spcBef>
                <a:defRPr sz="20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a:solidFill>
                    <a:schemeClr val="tx1"/>
                  </a:solidFill>
                  <a:latin typeface="Arial" pitchFamily="34" charset="0"/>
                </a:defRPr>
              </a:lvl3pPr>
              <a:lvl4pPr marL="1600200" indent="-228600" eaLnBrk="0" hangingPunct="0">
                <a:spcBef>
                  <a:spcPct val="20000"/>
                </a:spcBef>
                <a:defRPr sz="1600">
                  <a:solidFill>
                    <a:schemeClr val="tx1"/>
                  </a:solidFill>
                  <a:latin typeface="Arial" pitchFamily="34" charset="0"/>
                </a:defRPr>
              </a:lvl4pPr>
              <a:lvl5pPr marL="2057400" indent="-228600" eaLnBrk="0" hangingPunct="0">
                <a:spcBef>
                  <a:spcPct val="20000"/>
                </a:spcBef>
                <a:defRPr sz="1400">
                  <a:solidFill>
                    <a:schemeClr val="tx1"/>
                  </a:solidFill>
                  <a:latin typeface="Arial" pitchFamily="34" charset="0"/>
                </a:defRPr>
              </a:lvl5pPr>
              <a:lvl6pPr marL="2514600" indent="-228600" eaLnBrk="0" fontAlgn="base" hangingPunct="0">
                <a:spcBef>
                  <a:spcPct val="20000"/>
                </a:spcBef>
                <a:spcAft>
                  <a:spcPct val="0"/>
                </a:spcAft>
                <a:defRPr sz="1400">
                  <a:solidFill>
                    <a:schemeClr val="tx1"/>
                  </a:solidFill>
                  <a:latin typeface="Arial" pitchFamily="34" charset="0"/>
                </a:defRPr>
              </a:lvl6pPr>
              <a:lvl7pPr marL="2971800" indent="-228600" eaLnBrk="0" fontAlgn="base" hangingPunct="0">
                <a:spcBef>
                  <a:spcPct val="20000"/>
                </a:spcBef>
                <a:spcAft>
                  <a:spcPct val="0"/>
                </a:spcAft>
                <a:defRPr sz="1400">
                  <a:solidFill>
                    <a:schemeClr val="tx1"/>
                  </a:solidFill>
                  <a:latin typeface="Arial" pitchFamily="34" charset="0"/>
                </a:defRPr>
              </a:lvl7pPr>
              <a:lvl8pPr marL="3429000" indent="-228600" eaLnBrk="0" fontAlgn="base" hangingPunct="0">
                <a:spcBef>
                  <a:spcPct val="20000"/>
                </a:spcBef>
                <a:spcAft>
                  <a:spcPct val="0"/>
                </a:spcAft>
                <a:defRPr sz="1400">
                  <a:solidFill>
                    <a:schemeClr val="tx1"/>
                  </a:solidFill>
                  <a:latin typeface="Arial" pitchFamily="34" charset="0"/>
                </a:defRPr>
              </a:lvl8pPr>
              <a:lvl9pPr marL="3886200" indent="-228600" eaLnBrk="0" fontAlgn="base" hangingPunct="0">
                <a:spcBef>
                  <a:spcPct val="20000"/>
                </a:spcBef>
                <a:spcAft>
                  <a:spcPct val="0"/>
                </a:spcAft>
                <a:defRPr sz="1400">
                  <a:solidFill>
                    <a:schemeClr val="tx1"/>
                  </a:solidFill>
                  <a:latin typeface="Arial" pitchFamily="34" charset="0"/>
                </a:defRPr>
              </a:lvl9pPr>
            </a:lstStyle>
            <a:p>
              <a:pPr eaLnBrk="1" hangingPunct="1">
                <a:spcBef>
                  <a:spcPct val="0"/>
                </a:spcBef>
                <a:buClr>
                  <a:srgbClr val="000000"/>
                </a:buClr>
              </a:pPr>
              <a:endParaRPr lang="en-US" altLang="en-US" sz="1400">
                <a:solidFill>
                  <a:srgbClr val="000000"/>
                </a:solidFill>
                <a:cs typeface="Arial" pitchFamily="34" charset="0"/>
                <a:sym typeface="Arial" pitchFamily="34" charset="0"/>
              </a:endParaRPr>
            </a:p>
          </p:txBody>
        </p:sp>
        <p:sp>
          <p:nvSpPr>
            <p:cNvPr id="186390" name="Shape 186"/>
            <p:cNvSpPr txBox="1">
              <a:spLocks noChangeArrowheads="1"/>
            </p:cNvSpPr>
            <p:nvPr/>
          </p:nvSpPr>
          <p:spPr bwMode="auto">
            <a:xfrm>
              <a:off x="6146082" y="2134771"/>
              <a:ext cx="683456" cy="68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225" tIns="15225" rIns="15225" bIns="15225" anchor="ctr"/>
            <a:lstStyle>
              <a:lvl1pPr eaLnBrk="0" hangingPunct="0">
                <a:spcBef>
                  <a:spcPct val="20000"/>
                </a:spcBef>
                <a:defRPr sz="20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a:solidFill>
                    <a:schemeClr val="tx1"/>
                  </a:solidFill>
                  <a:latin typeface="Arial" pitchFamily="34" charset="0"/>
                </a:defRPr>
              </a:lvl3pPr>
              <a:lvl4pPr marL="1600200" indent="-228600" eaLnBrk="0" hangingPunct="0">
                <a:spcBef>
                  <a:spcPct val="20000"/>
                </a:spcBef>
                <a:defRPr sz="1600">
                  <a:solidFill>
                    <a:schemeClr val="tx1"/>
                  </a:solidFill>
                  <a:latin typeface="Arial" pitchFamily="34" charset="0"/>
                </a:defRPr>
              </a:lvl4pPr>
              <a:lvl5pPr marL="2057400" indent="-228600" eaLnBrk="0" hangingPunct="0">
                <a:spcBef>
                  <a:spcPct val="20000"/>
                </a:spcBef>
                <a:defRPr sz="1400">
                  <a:solidFill>
                    <a:schemeClr val="tx1"/>
                  </a:solidFill>
                  <a:latin typeface="Arial" pitchFamily="34" charset="0"/>
                </a:defRPr>
              </a:lvl5pPr>
              <a:lvl6pPr marL="2514600" indent="-228600" eaLnBrk="0" fontAlgn="base" hangingPunct="0">
                <a:spcBef>
                  <a:spcPct val="20000"/>
                </a:spcBef>
                <a:spcAft>
                  <a:spcPct val="0"/>
                </a:spcAft>
                <a:defRPr sz="1400">
                  <a:solidFill>
                    <a:schemeClr val="tx1"/>
                  </a:solidFill>
                  <a:latin typeface="Arial" pitchFamily="34" charset="0"/>
                </a:defRPr>
              </a:lvl6pPr>
              <a:lvl7pPr marL="2971800" indent="-228600" eaLnBrk="0" fontAlgn="base" hangingPunct="0">
                <a:spcBef>
                  <a:spcPct val="20000"/>
                </a:spcBef>
                <a:spcAft>
                  <a:spcPct val="0"/>
                </a:spcAft>
                <a:defRPr sz="1400">
                  <a:solidFill>
                    <a:schemeClr val="tx1"/>
                  </a:solidFill>
                  <a:latin typeface="Arial" pitchFamily="34" charset="0"/>
                </a:defRPr>
              </a:lvl7pPr>
              <a:lvl8pPr marL="3429000" indent="-228600" eaLnBrk="0" fontAlgn="base" hangingPunct="0">
                <a:spcBef>
                  <a:spcPct val="20000"/>
                </a:spcBef>
                <a:spcAft>
                  <a:spcPct val="0"/>
                </a:spcAft>
                <a:defRPr sz="1400">
                  <a:solidFill>
                    <a:schemeClr val="tx1"/>
                  </a:solidFill>
                  <a:latin typeface="Arial" pitchFamily="34" charset="0"/>
                </a:defRPr>
              </a:lvl8pPr>
              <a:lvl9pPr marL="3886200" indent="-228600" eaLnBrk="0" fontAlgn="base" hangingPunct="0">
                <a:spcBef>
                  <a:spcPct val="20000"/>
                </a:spcBef>
                <a:spcAft>
                  <a:spcPct val="0"/>
                </a:spcAft>
                <a:defRPr sz="1400">
                  <a:solidFill>
                    <a:schemeClr val="tx1"/>
                  </a:solidFill>
                  <a:latin typeface="Arial" pitchFamily="34" charset="0"/>
                </a:defRPr>
              </a:lvl9pPr>
            </a:lstStyle>
            <a:p>
              <a:pPr algn="ctr" eaLnBrk="1" hangingPunct="1">
                <a:lnSpc>
                  <a:spcPct val="90000"/>
                </a:lnSpc>
                <a:spcBef>
                  <a:spcPct val="0"/>
                </a:spcBef>
                <a:buClr>
                  <a:srgbClr val="FFFFFF"/>
                </a:buClr>
                <a:buSzPct val="25000"/>
                <a:buFont typeface="Georgia" pitchFamily="18" charset="0"/>
                <a:buNone/>
              </a:pPr>
              <a:r>
                <a:rPr lang="en-US" altLang="en-US" sz="1200">
                  <a:solidFill>
                    <a:srgbClr val="FFFFFF"/>
                  </a:solidFill>
                  <a:latin typeface="Georgia" pitchFamily="18" charset="0"/>
                  <a:ea typeface="Georgia" pitchFamily="18" charset="0"/>
                  <a:cs typeface="Georgia" pitchFamily="18" charset="0"/>
                  <a:sym typeface="Georgia" pitchFamily="18" charset="0"/>
                </a:rPr>
                <a:t>A-133</a:t>
              </a:r>
            </a:p>
            <a:p>
              <a:pPr algn="ctr" eaLnBrk="1" hangingPunct="1">
                <a:lnSpc>
                  <a:spcPct val="90000"/>
                </a:lnSpc>
                <a:spcBef>
                  <a:spcPts val="425"/>
                </a:spcBef>
                <a:spcAft>
                  <a:spcPts val="175"/>
                </a:spcAft>
                <a:buClr>
                  <a:srgbClr val="FFFFFF"/>
                </a:buClr>
                <a:buSzPct val="25000"/>
                <a:buFont typeface="Georgia" pitchFamily="18" charset="0"/>
                <a:buNone/>
              </a:pPr>
              <a:r>
                <a:rPr lang="en-US" altLang="en-US" sz="500">
                  <a:solidFill>
                    <a:srgbClr val="FFFFFF"/>
                  </a:solidFill>
                  <a:latin typeface="Georgia" pitchFamily="18" charset="0"/>
                  <a:ea typeface="Georgia" pitchFamily="18" charset="0"/>
                  <a:cs typeface="Georgia" pitchFamily="18" charset="0"/>
                  <a:sym typeface="Georgia" pitchFamily="18" charset="0"/>
                </a:rPr>
                <a:t>Audits of States, Local Governments, and Non-Profit Organizations</a:t>
              </a:r>
            </a:p>
          </p:txBody>
        </p:sp>
        <p:sp>
          <p:nvSpPr>
            <p:cNvPr id="186391" name="Shape 187"/>
            <p:cNvSpPr>
              <a:spLocks noChangeArrowheads="1"/>
            </p:cNvSpPr>
            <p:nvPr/>
          </p:nvSpPr>
          <p:spPr bwMode="auto">
            <a:xfrm>
              <a:off x="5421087" y="3401787"/>
              <a:ext cx="966551" cy="966551"/>
            </a:xfrm>
            <a:prstGeom prst="ellipse">
              <a:avLst/>
            </a:prstGeom>
            <a:solidFill>
              <a:schemeClr val="accent1"/>
            </a:solidFill>
            <a:ln w="11425">
              <a:solidFill>
                <a:schemeClr val="tx1"/>
              </a:solidFill>
              <a:prstDash val="dash"/>
              <a:round/>
              <a:headEnd/>
              <a:tailEnd/>
            </a:ln>
          </p:spPr>
          <p:txBody>
            <a:bodyPr lIns="91425" tIns="91425" rIns="91425" bIns="91425" anchor="ctr"/>
            <a:lstStyle>
              <a:lvl1pPr eaLnBrk="0" hangingPunct="0">
                <a:spcBef>
                  <a:spcPct val="20000"/>
                </a:spcBef>
                <a:defRPr sz="20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a:solidFill>
                    <a:schemeClr val="tx1"/>
                  </a:solidFill>
                  <a:latin typeface="Arial" pitchFamily="34" charset="0"/>
                </a:defRPr>
              </a:lvl3pPr>
              <a:lvl4pPr marL="1600200" indent="-228600" eaLnBrk="0" hangingPunct="0">
                <a:spcBef>
                  <a:spcPct val="20000"/>
                </a:spcBef>
                <a:defRPr sz="1600">
                  <a:solidFill>
                    <a:schemeClr val="tx1"/>
                  </a:solidFill>
                  <a:latin typeface="Arial" pitchFamily="34" charset="0"/>
                </a:defRPr>
              </a:lvl4pPr>
              <a:lvl5pPr marL="2057400" indent="-228600" eaLnBrk="0" hangingPunct="0">
                <a:spcBef>
                  <a:spcPct val="20000"/>
                </a:spcBef>
                <a:defRPr sz="1400">
                  <a:solidFill>
                    <a:schemeClr val="tx1"/>
                  </a:solidFill>
                  <a:latin typeface="Arial" pitchFamily="34" charset="0"/>
                </a:defRPr>
              </a:lvl5pPr>
              <a:lvl6pPr marL="2514600" indent="-228600" eaLnBrk="0" fontAlgn="base" hangingPunct="0">
                <a:spcBef>
                  <a:spcPct val="20000"/>
                </a:spcBef>
                <a:spcAft>
                  <a:spcPct val="0"/>
                </a:spcAft>
                <a:defRPr sz="1400">
                  <a:solidFill>
                    <a:schemeClr val="tx1"/>
                  </a:solidFill>
                  <a:latin typeface="Arial" pitchFamily="34" charset="0"/>
                </a:defRPr>
              </a:lvl6pPr>
              <a:lvl7pPr marL="2971800" indent="-228600" eaLnBrk="0" fontAlgn="base" hangingPunct="0">
                <a:spcBef>
                  <a:spcPct val="20000"/>
                </a:spcBef>
                <a:spcAft>
                  <a:spcPct val="0"/>
                </a:spcAft>
                <a:defRPr sz="1400">
                  <a:solidFill>
                    <a:schemeClr val="tx1"/>
                  </a:solidFill>
                  <a:latin typeface="Arial" pitchFamily="34" charset="0"/>
                </a:defRPr>
              </a:lvl7pPr>
              <a:lvl8pPr marL="3429000" indent="-228600" eaLnBrk="0" fontAlgn="base" hangingPunct="0">
                <a:spcBef>
                  <a:spcPct val="20000"/>
                </a:spcBef>
                <a:spcAft>
                  <a:spcPct val="0"/>
                </a:spcAft>
                <a:defRPr sz="1400">
                  <a:solidFill>
                    <a:schemeClr val="tx1"/>
                  </a:solidFill>
                  <a:latin typeface="Arial" pitchFamily="34" charset="0"/>
                </a:defRPr>
              </a:lvl8pPr>
              <a:lvl9pPr marL="3886200" indent="-228600" eaLnBrk="0" fontAlgn="base" hangingPunct="0">
                <a:spcBef>
                  <a:spcPct val="20000"/>
                </a:spcBef>
                <a:spcAft>
                  <a:spcPct val="0"/>
                </a:spcAft>
                <a:defRPr sz="1400">
                  <a:solidFill>
                    <a:schemeClr val="tx1"/>
                  </a:solidFill>
                  <a:latin typeface="Arial" pitchFamily="34" charset="0"/>
                </a:defRPr>
              </a:lvl9pPr>
            </a:lstStyle>
            <a:p>
              <a:pPr eaLnBrk="1" hangingPunct="1">
                <a:spcBef>
                  <a:spcPct val="0"/>
                </a:spcBef>
                <a:buClr>
                  <a:srgbClr val="000000"/>
                </a:buClr>
              </a:pPr>
              <a:endParaRPr lang="en-US" altLang="en-US" sz="1400">
                <a:solidFill>
                  <a:srgbClr val="000000"/>
                </a:solidFill>
                <a:cs typeface="Arial" pitchFamily="34" charset="0"/>
                <a:sym typeface="Arial" pitchFamily="34" charset="0"/>
              </a:endParaRPr>
            </a:p>
          </p:txBody>
        </p:sp>
        <p:sp>
          <p:nvSpPr>
            <p:cNvPr id="186392" name="Shape 188"/>
            <p:cNvSpPr txBox="1">
              <a:spLocks noChangeArrowheads="1"/>
            </p:cNvSpPr>
            <p:nvPr/>
          </p:nvSpPr>
          <p:spPr bwMode="auto">
            <a:xfrm>
              <a:off x="5562635" y="3543335"/>
              <a:ext cx="683456" cy="68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225" tIns="15225" rIns="15225" bIns="15225" anchor="ctr"/>
            <a:lstStyle>
              <a:lvl1pPr eaLnBrk="0" hangingPunct="0">
                <a:spcBef>
                  <a:spcPct val="20000"/>
                </a:spcBef>
                <a:defRPr sz="20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a:solidFill>
                    <a:schemeClr val="tx1"/>
                  </a:solidFill>
                  <a:latin typeface="Arial" pitchFamily="34" charset="0"/>
                </a:defRPr>
              </a:lvl3pPr>
              <a:lvl4pPr marL="1600200" indent="-228600" eaLnBrk="0" hangingPunct="0">
                <a:spcBef>
                  <a:spcPct val="20000"/>
                </a:spcBef>
                <a:defRPr sz="1600">
                  <a:solidFill>
                    <a:schemeClr val="tx1"/>
                  </a:solidFill>
                  <a:latin typeface="Arial" pitchFamily="34" charset="0"/>
                </a:defRPr>
              </a:lvl4pPr>
              <a:lvl5pPr marL="2057400" indent="-228600" eaLnBrk="0" hangingPunct="0">
                <a:spcBef>
                  <a:spcPct val="20000"/>
                </a:spcBef>
                <a:defRPr sz="1400">
                  <a:solidFill>
                    <a:schemeClr val="tx1"/>
                  </a:solidFill>
                  <a:latin typeface="Arial" pitchFamily="34" charset="0"/>
                </a:defRPr>
              </a:lvl5pPr>
              <a:lvl6pPr marL="2514600" indent="-228600" eaLnBrk="0" fontAlgn="base" hangingPunct="0">
                <a:spcBef>
                  <a:spcPct val="20000"/>
                </a:spcBef>
                <a:spcAft>
                  <a:spcPct val="0"/>
                </a:spcAft>
                <a:defRPr sz="1400">
                  <a:solidFill>
                    <a:schemeClr val="tx1"/>
                  </a:solidFill>
                  <a:latin typeface="Arial" pitchFamily="34" charset="0"/>
                </a:defRPr>
              </a:lvl6pPr>
              <a:lvl7pPr marL="2971800" indent="-228600" eaLnBrk="0" fontAlgn="base" hangingPunct="0">
                <a:spcBef>
                  <a:spcPct val="20000"/>
                </a:spcBef>
                <a:spcAft>
                  <a:spcPct val="0"/>
                </a:spcAft>
                <a:defRPr sz="1400">
                  <a:solidFill>
                    <a:schemeClr val="tx1"/>
                  </a:solidFill>
                  <a:latin typeface="Arial" pitchFamily="34" charset="0"/>
                </a:defRPr>
              </a:lvl7pPr>
              <a:lvl8pPr marL="3429000" indent="-228600" eaLnBrk="0" fontAlgn="base" hangingPunct="0">
                <a:spcBef>
                  <a:spcPct val="20000"/>
                </a:spcBef>
                <a:spcAft>
                  <a:spcPct val="0"/>
                </a:spcAft>
                <a:defRPr sz="1400">
                  <a:solidFill>
                    <a:schemeClr val="tx1"/>
                  </a:solidFill>
                  <a:latin typeface="Arial" pitchFamily="34" charset="0"/>
                </a:defRPr>
              </a:lvl8pPr>
              <a:lvl9pPr marL="3886200" indent="-228600" eaLnBrk="0" fontAlgn="base" hangingPunct="0">
                <a:spcBef>
                  <a:spcPct val="20000"/>
                </a:spcBef>
                <a:spcAft>
                  <a:spcPct val="0"/>
                </a:spcAft>
                <a:defRPr sz="1400">
                  <a:solidFill>
                    <a:schemeClr val="tx1"/>
                  </a:solidFill>
                  <a:latin typeface="Arial" pitchFamily="34" charset="0"/>
                </a:defRPr>
              </a:lvl9pPr>
            </a:lstStyle>
            <a:p>
              <a:pPr algn="ctr" eaLnBrk="1" hangingPunct="1">
                <a:lnSpc>
                  <a:spcPct val="90000"/>
                </a:lnSpc>
                <a:spcBef>
                  <a:spcPct val="0"/>
                </a:spcBef>
                <a:buClr>
                  <a:srgbClr val="FFFFFF"/>
                </a:buClr>
                <a:buSzPct val="25000"/>
                <a:buFont typeface="Georgia" pitchFamily="18" charset="0"/>
                <a:buNone/>
              </a:pPr>
              <a:r>
                <a:rPr lang="en-US" altLang="en-US" sz="1200">
                  <a:solidFill>
                    <a:srgbClr val="FFFFFF"/>
                  </a:solidFill>
                  <a:latin typeface="Georgia" pitchFamily="18" charset="0"/>
                  <a:ea typeface="Georgia" pitchFamily="18" charset="0"/>
                  <a:cs typeface="Georgia" pitchFamily="18" charset="0"/>
                  <a:sym typeface="Georgia" pitchFamily="18" charset="0"/>
                </a:rPr>
                <a:t>A-89</a:t>
              </a:r>
            </a:p>
            <a:p>
              <a:pPr algn="ctr" eaLnBrk="1" hangingPunct="1">
                <a:lnSpc>
                  <a:spcPct val="90000"/>
                </a:lnSpc>
                <a:spcBef>
                  <a:spcPts val="425"/>
                </a:spcBef>
                <a:spcAft>
                  <a:spcPts val="175"/>
                </a:spcAft>
                <a:buClr>
                  <a:srgbClr val="FFFFFF"/>
                </a:buClr>
                <a:buSzPct val="25000"/>
                <a:buFont typeface="Georgia" pitchFamily="18" charset="0"/>
                <a:buNone/>
              </a:pPr>
              <a:r>
                <a:rPr lang="en-US" altLang="en-US" sz="500">
                  <a:solidFill>
                    <a:srgbClr val="FFFFFF"/>
                  </a:solidFill>
                  <a:latin typeface="Georgia" pitchFamily="18" charset="0"/>
                  <a:ea typeface="Georgia" pitchFamily="18" charset="0"/>
                  <a:cs typeface="Georgia" pitchFamily="18" charset="0"/>
                  <a:sym typeface="Georgia" pitchFamily="18" charset="0"/>
                </a:rPr>
                <a:t>CFDA</a:t>
              </a:r>
            </a:p>
          </p:txBody>
        </p:sp>
        <p:sp>
          <p:nvSpPr>
            <p:cNvPr id="186393" name="Shape 189"/>
            <p:cNvSpPr>
              <a:spLocks noChangeArrowheads="1"/>
            </p:cNvSpPr>
            <p:nvPr/>
          </p:nvSpPr>
          <p:spPr bwMode="auto">
            <a:xfrm>
              <a:off x="4012523" y="3985235"/>
              <a:ext cx="966551" cy="966551"/>
            </a:xfrm>
            <a:prstGeom prst="ellipse">
              <a:avLst/>
            </a:prstGeom>
            <a:solidFill>
              <a:schemeClr val="accent1"/>
            </a:solidFill>
            <a:ln w="11425">
              <a:solidFill>
                <a:schemeClr val="tx1"/>
              </a:solidFill>
              <a:prstDash val="dash"/>
              <a:round/>
              <a:headEnd/>
              <a:tailEnd/>
            </a:ln>
          </p:spPr>
          <p:txBody>
            <a:bodyPr lIns="91425" tIns="91425" rIns="91425" bIns="91425" anchor="ctr"/>
            <a:lstStyle>
              <a:lvl1pPr eaLnBrk="0" hangingPunct="0">
                <a:spcBef>
                  <a:spcPct val="20000"/>
                </a:spcBef>
                <a:defRPr sz="20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a:solidFill>
                    <a:schemeClr val="tx1"/>
                  </a:solidFill>
                  <a:latin typeface="Arial" pitchFamily="34" charset="0"/>
                </a:defRPr>
              </a:lvl3pPr>
              <a:lvl4pPr marL="1600200" indent="-228600" eaLnBrk="0" hangingPunct="0">
                <a:spcBef>
                  <a:spcPct val="20000"/>
                </a:spcBef>
                <a:defRPr sz="1600">
                  <a:solidFill>
                    <a:schemeClr val="tx1"/>
                  </a:solidFill>
                  <a:latin typeface="Arial" pitchFamily="34" charset="0"/>
                </a:defRPr>
              </a:lvl4pPr>
              <a:lvl5pPr marL="2057400" indent="-228600" eaLnBrk="0" hangingPunct="0">
                <a:spcBef>
                  <a:spcPct val="20000"/>
                </a:spcBef>
                <a:defRPr sz="1400">
                  <a:solidFill>
                    <a:schemeClr val="tx1"/>
                  </a:solidFill>
                  <a:latin typeface="Arial" pitchFamily="34" charset="0"/>
                </a:defRPr>
              </a:lvl5pPr>
              <a:lvl6pPr marL="2514600" indent="-228600" eaLnBrk="0" fontAlgn="base" hangingPunct="0">
                <a:spcBef>
                  <a:spcPct val="20000"/>
                </a:spcBef>
                <a:spcAft>
                  <a:spcPct val="0"/>
                </a:spcAft>
                <a:defRPr sz="1400">
                  <a:solidFill>
                    <a:schemeClr val="tx1"/>
                  </a:solidFill>
                  <a:latin typeface="Arial" pitchFamily="34" charset="0"/>
                </a:defRPr>
              </a:lvl6pPr>
              <a:lvl7pPr marL="2971800" indent="-228600" eaLnBrk="0" fontAlgn="base" hangingPunct="0">
                <a:spcBef>
                  <a:spcPct val="20000"/>
                </a:spcBef>
                <a:spcAft>
                  <a:spcPct val="0"/>
                </a:spcAft>
                <a:defRPr sz="1400">
                  <a:solidFill>
                    <a:schemeClr val="tx1"/>
                  </a:solidFill>
                  <a:latin typeface="Arial" pitchFamily="34" charset="0"/>
                </a:defRPr>
              </a:lvl7pPr>
              <a:lvl8pPr marL="3429000" indent="-228600" eaLnBrk="0" fontAlgn="base" hangingPunct="0">
                <a:spcBef>
                  <a:spcPct val="20000"/>
                </a:spcBef>
                <a:spcAft>
                  <a:spcPct val="0"/>
                </a:spcAft>
                <a:defRPr sz="1400">
                  <a:solidFill>
                    <a:schemeClr val="tx1"/>
                  </a:solidFill>
                  <a:latin typeface="Arial" pitchFamily="34" charset="0"/>
                </a:defRPr>
              </a:lvl8pPr>
              <a:lvl9pPr marL="3886200" indent="-228600" eaLnBrk="0" fontAlgn="base" hangingPunct="0">
                <a:spcBef>
                  <a:spcPct val="20000"/>
                </a:spcBef>
                <a:spcAft>
                  <a:spcPct val="0"/>
                </a:spcAft>
                <a:defRPr sz="1400">
                  <a:solidFill>
                    <a:schemeClr val="tx1"/>
                  </a:solidFill>
                  <a:latin typeface="Arial" pitchFamily="34" charset="0"/>
                </a:defRPr>
              </a:lvl9pPr>
            </a:lstStyle>
            <a:p>
              <a:pPr eaLnBrk="1" hangingPunct="1">
                <a:spcBef>
                  <a:spcPct val="0"/>
                </a:spcBef>
                <a:buClr>
                  <a:srgbClr val="000000"/>
                </a:buClr>
              </a:pPr>
              <a:endParaRPr lang="en-US" altLang="en-US" sz="1400">
                <a:solidFill>
                  <a:srgbClr val="000000"/>
                </a:solidFill>
                <a:cs typeface="Arial" pitchFamily="34" charset="0"/>
                <a:sym typeface="Arial" pitchFamily="34" charset="0"/>
              </a:endParaRPr>
            </a:p>
          </p:txBody>
        </p:sp>
        <p:sp>
          <p:nvSpPr>
            <p:cNvPr id="186394" name="Shape 190"/>
            <p:cNvSpPr txBox="1">
              <a:spLocks noChangeArrowheads="1"/>
            </p:cNvSpPr>
            <p:nvPr/>
          </p:nvSpPr>
          <p:spPr bwMode="auto">
            <a:xfrm>
              <a:off x="4154071" y="4126782"/>
              <a:ext cx="683456" cy="68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225" tIns="15225" rIns="15225" bIns="15225" anchor="ctr"/>
            <a:lstStyle>
              <a:lvl1pPr eaLnBrk="0" hangingPunct="0">
                <a:spcBef>
                  <a:spcPct val="20000"/>
                </a:spcBef>
                <a:defRPr sz="20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a:solidFill>
                    <a:schemeClr val="tx1"/>
                  </a:solidFill>
                  <a:latin typeface="Arial" pitchFamily="34" charset="0"/>
                </a:defRPr>
              </a:lvl3pPr>
              <a:lvl4pPr marL="1600200" indent="-228600" eaLnBrk="0" hangingPunct="0">
                <a:spcBef>
                  <a:spcPct val="20000"/>
                </a:spcBef>
                <a:defRPr sz="1600">
                  <a:solidFill>
                    <a:schemeClr val="tx1"/>
                  </a:solidFill>
                  <a:latin typeface="Arial" pitchFamily="34" charset="0"/>
                </a:defRPr>
              </a:lvl4pPr>
              <a:lvl5pPr marL="2057400" indent="-228600" eaLnBrk="0" hangingPunct="0">
                <a:spcBef>
                  <a:spcPct val="20000"/>
                </a:spcBef>
                <a:defRPr sz="1400">
                  <a:solidFill>
                    <a:schemeClr val="tx1"/>
                  </a:solidFill>
                  <a:latin typeface="Arial" pitchFamily="34" charset="0"/>
                </a:defRPr>
              </a:lvl5pPr>
              <a:lvl6pPr marL="2514600" indent="-228600" eaLnBrk="0" fontAlgn="base" hangingPunct="0">
                <a:spcBef>
                  <a:spcPct val="20000"/>
                </a:spcBef>
                <a:spcAft>
                  <a:spcPct val="0"/>
                </a:spcAft>
                <a:defRPr sz="1400">
                  <a:solidFill>
                    <a:schemeClr val="tx1"/>
                  </a:solidFill>
                  <a:latin typeface="Arial" pitchFamily="34" charset="0"/>
                </a:defRPr>
              </a:lvl6pPr>
              <a:lvl7pPr marL="2971800" indent="-228600" eaLnBrk="0" fontAlgn="base" hangingPunct="0">
                <a:spcBef>
                  <a:spcPct val="20000"/>
                </a:spcBef>
                <a:spcAft>
                  <a:spcPct val="0"/>
                </a:spcAft>
                <a:defRPr sz="1400">
                  <a:solidFill>
                    <a:schemeClr val="tx1"/>
                  </a:solidFill>
                  <a:latin typeface="Arial" pitchFamily="34" charset="0"/>
                </a:defRPr>
              </a:lvl7pPr>
              <a:lvl8pPr marL="3429000" indent="-228600" eaLnBrk="0" fontAlgn="base" hangingPunct="0">
                <a:spcBef>
                  <a:spcPct val="20000"/>
                </a:spcBef>
                <a:spcAft>
                  <a:spcPct val="0"/>
                </a:spcAft>
                <a:defRPr sz="1400">
                  <a:solidFill>
                    <a:schemeClr val="tx1"/>
                  </a:solidFill>
                  <a:latin typeface="Arial" pitchFamily="34" charset="0"/>
                </a:defRPr>
              </a:lvl8pPr>
              <a:lvl9pPr marL="3886200" indent="-228600" eaLnBrk="0" fontAlgn="base" hangingPunct="0">
                <a:spcBef>
                  <a:spcPct val="20000"/>
                </a:spcBef>
                <a:spcAft>
                  <a:spcPct val="0"/>
                </a:spcAft>
                <a:defRPr sz="1400">
                  <a:solidFill>
                    <a:schemeClr val="tx1"/>
                  </a:solidFill>
                  <a:latin typeface="Arial" pitchFamily="34" charset="0"/>
                </a:defRPr>
              </a:lvl9pPr>
            </a:lstStyle>
            <a:p>
              <a:pPr algn="ctr" eaLnBrk="1" hangingPunct="1">
                <a:lnSpc>
                  <a:spcPct val="90000"/>
                </a:lnSpc>
                <a:spcBef>
                  <a:spcPct val="0"/>
                </a:spcBef>
                <a:buClr>
                  <a:srgbClr val="FFFFFF"/>
                </a:buClr>
                <a:buSzPct val="25000"/>
                <a:buFont typeface="Georgia" pitchFamily="18" charset="0"/>
                <a:buNone/>
              </a:pPr>
              <a:r>
                <a:rPr lang="en-US" altLang="en-US" sz="1200">
                  <a:solidFill>
                    <a:srgbClr val="FFFFFF"/>
                  </a:solidFill>
                  <a:latin typeface="Georgia" pitchFamily="18" charset="0"/>
                  <a:ea typeface="Georgia" pitchFamily="18" charset="0"/>
                  <a:cs typeface="Georgia" pitchFamily="18" charset="0"/>
                  <a:sym typeface="Georgia" pitchFamily="18" charset="0"/>
                </a:rPr>
                <a:t>A-102</a:t>
              </a:r>
            </a:p>
            <a:p>
              <a:pPr algn="ctr" eaLnBrk="1" hangingPunct="1">
                <a:lnSpc>
                  <a:spcPct val="90000"/>
                </a:lnSpc>
                <a:spcBef>
                  <a:spcPts val="425"/>
                </a:spcBef>
                <a:spcAft>
                  <a:spcPts val="175"/>
                </a:spcAft>
                <a:buClr>
                  <a:srgbClr val="FFFFFF"/>
                </a:buClr>
                <a:buSzPct val="25000"/>
                <a:buFont typeface="Georgia" pitchFamily="18" charset="0"/>
                <a:buNone/>
              </a:pPr>
              <a:r>
                <a:rPr lang="en-US" altLang="en-US" sz="500">
                  <a:solidFill>
                    <a:srgbClr val="FFFFFF"/>
                  </a:solidFill>
                  <a:latin typeface="Georgia" pitchFamily="18" charset="0"/>
                  <a:ea typeface="Georgia" pitchFamily="18" charset="0"/>
                  <a:cs typeface="Georgia" pitchFamily="18" charset="0"/>
                  <a:sym typeface="Georgia" pitchFamily="18" charset="0"/>
                </a:rPr>
                <a:t>Grants and Cooperative Agreements With State and Local Governments</a:t>
              </a:r>
            </a:p>
          </p:txBody>
        </p:sp>
        <p:sp>
          <p:nvSpPr>
            <p:cNvPr id="186395" name="Shape 191"/>
            <p:cNvSpPr>
              <a:spLocks noChangeArrowheads="1"/>
            </p:cNvSpPr>
            <p:nvPr/>
          </p:nvSpPr>
          <p:spPr bwMode="auto">
            <a:xfrm>
              <a:off x="2603958" y="3401787"/>
              <a:ext cx="966551" cy="966551"/>
            </a:xfrm>
            <a:prstGeom prst="ellipse">
              <a:avLst/>
            </a:prstGeom>
            <a:solidFill>
              <a:schemeClr val="accent1"/>
            </a:solidFill>
            <a:ln w="11425">
              <a:solidFill>
                <a:schemeClr val="tx1"/>
              </a:solidFill>
              <a:prstDash val="dash"/>
              <a:round/>
              <a:headEnd/>
              <a:tailEnd/>
            </a:ln>
          </p:spPr>
          <p:txBody>
            <a:bodyPr lIns="91425" tIns="91425" rIns="91425" bIns="91425" anchor="ctr"/>
            <a:lstStyle>
              <a:lvl1pPr eaLnBrk="0" hangingPunct="0">
                <a:spcBef>
                  <a:spcPct val="20000"/>
                </a:spcBef>
                <a:defRPr sz="20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a:solidFill>
                    <a:schemeClr val="tx1"/>
                  </a:solidFill>
                  <a:latin typeface="Arial" pitchFamily="34" charset="0"/>
                </a:defRPr>
              </a:lvl3pPr>
              <a:lvl4pPr marL="1600200" indent="-228600" eaLnBrk="0" hangingPunct="0">
                <a:spcBef>
                  <a:spcPct val="20000"/>
                </a:spcBef>
                <a:defRPr sz="1600">
                  <a:solidFill>
                    <a:schemeClr val="tx1"/>
                  </a:solidFill>
                  <a:latin typeface="Arial" pitchFamily="34" charset="0"/>
                </a:defRPr>
              </a:lvl4pPr>
              <a:lvl5pPr marL="2057400" indent="-228600" eaLnBrk="0" hangingPunct="0">
                <a:spcBef>
                  <a:spcPct val="20000"/>
                </a:spcBef>
                <a:defRPr sz="1400">
                  <a:solidFill>
                    <a:schemeClr val="tx1"/>
                  </a:solidFill>
                  <a:latin typeface="Arial" pitchFamily="34" charset="0"/>
                </a:defRPr>
              </a:lvl5pPr>
              <a:lvl6pPr marL="2514600" indent="-228600" eaLnBrk="0" fontAlgn="base" hangingPunct="0">
                <a:spcBef>
                  <a:spcPct val="20000"/>
                </a:spcBef>
                <a:spcAft>
                  <a:spcPct val="0"/>
                </a:spcAft>
                <a:defRPr sz="1400">
                  <a:solidFill>
                    <a:schemeClr val="tx1"/>
                  </a:solidFill>
                  <a:latin typeface="Arial" pitchFamily="34" charset="0"/>
                </a:defRPr>
              </a:lvl6pPr>
              <a:lvl7pPr marL="2971800" indent="-228600" eaLnBrk="0" fontAlgn="base" hangingPunct="0">
                <a:spcBef>
                  <a:spcPct val="20000"/>
                </a:spcBef>
                <a:spcAft>
                  <a:spcPct val="0"/>
                </a:spcAft>
                <a:defRPr sz="1400">
                  <a:solidFill>
                    <a:schemeClr val="tx1"/>
                  </a:solidFill>
                  <a:latin typeface="Arial" pitchFamily="34" charset="0"/>
                </a:defRPr>
              </a:lvl7pPr>
              <a:lvl8pPr marL="3429000" indent="-228600" eaLnBrk="0" fontAlgn="base" hangingPunct="0">
                <a:spcBef>
                  <a:spcPct val="20000"/>
                </a:spcBef>
                <a:spcAft>
                  <a:spcPct val="0"/>
                </a:spcAft>
                <a:defRPr sz="1400">
                  <a:solidFill>
                    <a:schemeClr val="tx1"/>
                  </a:solidFill>
                  <a:latin typeface="Arial" pitchFamily="34" charset="0"/>
                </a:defRPr>
              </a:lvl8pPr>
              <a:lvl9pPr marL="3886200" indent="-228600" eaLnBrk="0" fontAlgn="base" hangingPunct="0">
                <a:spcBef>
                  <a:spcPct val="20000"/>
                </a:spcBef>
                <a:spcAft>
                  <a:spcPct val="0"/>
                </a:spcAft>
                <a:defRPr sz="1400">
                  <a:solidFill>
                    <a:schemeClr val="tx1"/>
                  </a:solidFill>
                  <a:latin typeface="Arial" pitchFamily="34" charset="0"/>
                </a:defRPr>
              </a:lvl9pPr>
            </a:lstStyle>
            <a:p>
              <a:pPr eaLnBrk="1" hangingPunct="1">
                <a:spcBef>
                  <a:spcPct val="0"/>
                </a:spcBef>
                <a:buClr>
                  <a:srgbClr val="000000"/>
                </a:buClr>
              </a:pPr>
              <a:endParaRPr lang="en-US" altLang="en-US" sz="1400">
                <a:solidFill>
                  <a:srgbClr val="000000"/>
                </a:solidFill>
                <a:cs typeface="Arial" pitchFamily="34" charset="0"/>
                <a:sym typeface="Arial" pitchFamily="34" charset="0"/>
              </a:endParaRPr>
            </a:p>
          </p:txBody>
        </p:sp>
        <p:sp>
          <p:nvSpPr>
            <p:cNvPr id="186396" name="Shape 192"/>
            <p:cNvSpPr txBox="1">
              <a:spLocks noChangeArrowheads="1"/>
            </p:cNvSpPr>
            <p:nvPr/>
          </p:nvSpPr>
          <p:spPr bwMode="auto">
            <a:xfrm>
              <a:off x="2745506" y="3543335"/>
              <a:ext cx="683456" cy="68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225" tIns="15225" rIns="15225" bIns="15225" anchor="ctr"/>
            <a:lstStyle>
              <a:lvl1pPr eaLnBrk="0" hangingPunct="0">
                <a:spcBef>
                  <a:spcPct val="20000"/>
                </a:spcBef>
                <a:defRPr sz="20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a:solidFill>
                    <a:schemeClr val="tx1"/>
                  </a:solidFill>
                  <a:latin typeface="Arial" pitchFamily="34" charset="0"/>
                </a:defRPr>
              </a:lvl3pPr>
              <a:lvl4pPr marL="1600200" indent="-228600" eaLnBrk="0" hangingPunct="0">
                <a:spcBef>
                  <a:spcPct val="20000"/>
                </a:spcBef>
                <a:defRPr sz="1600">
                  <a:solidFill>
                    <a:schemeClr val="tx1"/>
                  </a:solidFill>
                  <a:latin typeface="Arial" pitchFamily="34" charset="0"/>
                </a:defRPr>
              </a:lvl4pPr>
              <a:lvl5pPr marL="2057400" indent="-228600" eaLnBrk="0" hangingPunct="0">
                <a:spcBef>
                  <a:spcPct val="20000"/>
                </a:spcBef>
                <a:defRPr sz="1400">
                  <a:solidFill>
                    <a:schemeClr val="tx1"/>
                  </a:solidFill>
                  <a:latin typeface="Arial" pitchFamily="34" charset="0"/>
                </a:defRPr>
              </a:lvl5pPr>
              <a:lvl6pPr marL="2514600" indent="-228600" eaLnBrk="0" fontAlgn="base" hangingPunct="0">
                <a:spcBef>
                  <a:spcPct val="20000"/>
                </a:spcBef>
                <a:spcAft>
                  <a:spcPct val="0"/>
                </a:spcAft>
                <a:defRPr sz="1400">
                  <a:solidFill>
                    <a:schemeClr val="tx1"/>
                  </a:solidFill>
                  <a:latin typeface="Arial" pitchFamily="34" charset="0"/>
                </a:defRPr>
              </a:lvl6pPr>
              <a:lvl7pPr marL="2971800" indent="-228600" eaLnBrk="0" fontAlgn="base" hangingPunct="0">
                <a:spcBef>
                  <a:spcPct val="20000"/>
                </a:spcBef>
                <a:spcAft>
                  <a:spcPct val="0"/>
                </a:spcAft>
                <a:defRPr sz="1400">
                  <a:solidFill>
                    <a:schemeClr val="tx1"/>
                  </a:solidFill>
                  <a:latin typeface="Arial" pitchFamily="34" charset="0"/>
                </a:defRPr>
              </a:lvl7pPr>
              <a:lvl8pPr marL="3429000" indent="-228600" eaLnBrk="0" fontAlgn="base" hangingPunct="0">
                <a:spcBef>
                  <a:spcPct val="20000"/>
                </a:spcBef>
                <a:spcAft>
                  <a:spcPct val="0"/>
                </a:spcAft>
                <a:defRPr sz="1400">
                  <a:solidFill>
                    <a:schemeClr val="tx1"/>
                  </a:solidFill>
                  <a:latin typeface="Arial" pitchFamily="34" charset="0"/>
                </a:defRPr>
              </a:lvl8pPr>
              <a:lvl9pPr marL="3886200" indent="-228600" eaLnBrk="0" fontAlgn="base" hangingPunct="0">
                <a:spcBef>
                  <a:spcPct val="20000"/>
                </a:spcBef>
                <a:spcAft>
                  <a:spcPct val="0"/>
                </a:spcAft>
                <a:defRPr sz="1400">
                  <a:solidFill>
                    <a:schemeClr val="tx1"/>
                  </a:solidFill>
                  <a:latin typeface="Arial" pitchFamily="34" charset="0"/>
                </a:defRPr>
              </a:lvl9pPr>
            </a:lstStyle>
            <a:p>
              <a:pPr algn="ctr" eaLnBrk="1" hangingPunct="1">
                <a:lnSpc>
                  <a:spcPct val="90000"/>
                </a:lnSpc>
                <a:spcBef>
                  <a:spcPct val="0"/>
                </a:spcBef>
                <a:buClr>
                  <a:srgbClr val="FFFFFF"/>
                </a:buClr>
                <a:buSzPct val="25000"/>
                <a:buFont typeface="Georgia" pitchFamily="18" charset="0"/>
                <a:buNone/>
              </a:pPr>
              <a:r>
                <a:rPr lang="en-US" altLang="en-US" sz="1200">
                  <a:solidFill>
                    <a:srgbClr val="FFFFFF"/>
                  </a:solidFill>
                  <a:latin typeface="Georgia" pitchFamily="18" charset="0"/>
                  <a:ea typeface="Georgia" pitchFamily="18" charset="0"/>
                  <a:cs typeface="Georgia" pitchFamily="18" charset="0"/>
                  <a:sym typeface="Georgia" pitchFamily="18" charset="0"/>
                </a:rPr>
                <a:t>A-50</a:t>
              </a:r>
            </a:p>
            <a:p>
              <a:pPr algn="ctr" eaLnBrk="1" hangingPunct="1">
                <a:lnSpc>
                  <a:spcPct val="90000"/>
                </a:lnSpc>
                <a:spcBef>
                  <a:spcPts val="425"/>
                </a:spcBef>
                <a:spcAft>
                  <a:spcPts val="175"/>
                </a:spcAft>
                <a:buClr>
                  <a:srgbClr val="FFFFFF"/>
                </a:buClr>
                <a:buSzPct val="25000"/>
                <a:buFont typeface="Georgia" pitchFamily="18" charset="0"/>
                <a:buNone/>
              </a:pPr>
              <a:r>
                <a:rPr lang="en-US" altLang="en-US" sz="500">
                  <a:solidFill>
                    <a:srgbClr val="FFFFFF"/>
                  </a:solidFill>
                  <a:latin typeface="Georgia" pitchFamily="18" charset="0"/>
                  <a:ea typeface="Georgia" pitchFamily="18" charset="0"/>
                  <a:cs typeface="Georgia" pitchFamily="18" charset="0"/>
                  <a:sym typeface="Georgia" pitchFamily="18" charset="0"/>
                </a:rPr>
                <a:t>Audit Follow up</a:t>
              </a:r>
            </a:p>
          </p:txBody>
        </p:sp>
        <p:sp>
          <p:nvSpPr>
            <p:cNvPr id="186397" name="Shape 193"/>
            <p:cNvSpPr>
              <a:spLocks noChangeArrowheads="1"/>
            </p:cNvSpPr>
            <p:nvPr/>
          </p:nvSpPr>
          <p:spPr bwMode="auto">
            <a:xfrm>
              <a:off x="2020508" y="1993223"/>
              <a:ext cx="966551" cy="966551"/>
            </a:xfrm>
            <a:prstGeom prst="ellipse">
              <a:avLst/>
            </a:prstGeom>
            <a:solidFill>
              <a:schemeClr val="accent1"/>
            </a:solidFill>
            <a:ln w="11425">
              <a:solidFill>
                <a:schemeClr val="tx1"/>
              </a:solidFill>
              <a:prstDash val="dash"/>
              <a:round/>
              <a:headEnd/>
              <a:tailEnd/>
            </a:ln>
          </p:spPr>
          <p:txBody>
            <a:bodyPr lIns="91425" tIns="91425" rIns="91425" bIns="91425" anchor="ctr"/>
            <a:lstStyle>
              <a:lvl1pPr eaLnBrk="0" hangingPunct="0">
                <a:spcBef>
                  <a:spcPct val="20000"/>
                </a:spcBef>
                <a:defRPr sz="20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a:solidFill>
                    <a:schemeClr val="tx1"/>
                  </a:solidFill>
                  <a:latin typeface="Arial" pitchFamily="34" charset="0"/>
                </a:defRPr>
              </a:lvl3pPr>
              <a:lvl4pPr marL="1600200" indent="-228600" eaLnBrk="0" hangingPunct="0">
                <a:spcBef>
                  <a:spcPct val="20000"/>
                </a:spcBef>
                <a:defRPr sz="1600">
                  <a:solidFill>
                    <a:schemeClr val="tx1"/>
                  </a:solidFill>
                  <a:latin typeface="Arial" pitchFamily="34" charset="0"/>
                </a:defRPr>
              </a:lvl4pPr>
              <a:lvl5pPr marL="2057400" indent="-228600" eaLnBrk="0" hangingPunct="0">
                <a:spcBef>
                  <a:spcPct val="20000"/>
                </a:spcBef>
                <a:defRPr sz="1400">
                  <a:solidFill>
                    <a:schemeClr val="tx1"/>
                  </a:solidFill>
                  <a:latin typeface="Arial" pitchFamily="34" charset="0"/>
                </a:defRPr>
              </a:lvl5pPr>
              <a:lvl6pPr marL="2514600" indent="-228600" eaLnBrk="0" fontAlgn="base" hangingPunct="0">
                <a:spcBef>
                  <a:spcPct val="20000"/>
                </a:spcBef>
                <a:spcAft>
                  <a:spcPct val="0"/>
                </a:spcAft>
                <a:defRPr sz="1400">
                  <a:solidFill>
                    <a:schemeClr val="tx1"/>
                  </a:solidFill>
                  <a:latin typeface="Arial" pitchFamily="34" charset="0"/>
                </a:defRPr>
              </a:lvl6pPr>
              <a:lvl7pPr marL="2971800" indent="-228600" eaLnBrk="0" fontAlgn="base" hangingPunct="0">
                <a:spcBef>
                  <a:spcPct val="20000"/>
                </a:spcBef>
                <a:spcAft>
                  <a:spcPct val="0"/>
                </a:spcAft>
                <a:defRPr sz="1400">
                  <a:solidFill>
                    <a:schemeClr val="tx1"/>
                  </a:solidFill>
                  <a:latin typeface="Arial" pitchFamily="34" charset="0"/>
                </a:defRPr>
              </a:lvl7pPr>
              <a:lvl8pPr marL="3429000" indent="-228600" eaLnBrk="0" fontAlgn="base" hangingPunct="0">
                <a:spcBef>
                  <a:spcPct val="20000"/>
                </a:spcBef>
                <a:spcAft>
                  <a:spcPct val="0"/>
                </a:spcAft>
                <a:defRPr sz="1400">
                  <a:solidFill>
                    <a:schemeClr val="tx1"/>
                  </a:solidFill>
                  <a:latin typeface="Arial" pitchFamily="34" charset="0"/>
                </a:defRPr>
              </a:lvl8pPr>
              <a:lvl9pPr marL="3886200" indent="-228600" eaLnBrk="0" fontAlgn="base" hangingPunct="0">
                <a:spcBef>
                  <a:spcPct val="20000"/>
                </a:spcBef>
                <a:spcAft>
                  <a:spcPct val="0"/>
                </a:spcAft>
                <a:defRPr sz="1400">
                  <a:solidFill>
                    <a:schemeClr val="tx1"/>
                  </a:solidFill>
                  <a:latin typeface="Arial" pitchFamily="34" charset="0"/>
                </a:defRPr>
              </a:lvl9pPr>
            </a:lstStyle>
            <a:p>
              <a:pPr eaLnBrk="1" hangingPunct="1">
                <a:spcBef>
                  <a:spcPct val="0"/>
                </a:spcBef>
                <a:buClr>
                  <a:srgbClr val="000000"/>
                </a:buClr>
              </a:pPr>
              <a:endParaRPr lang="en-US" altLang="en-US" sz="1400">
                <a:solidFill>
                  <a:srgbClr val="000000"/>
                </a:solidFill>
                <a:cs typeface="Arial" pitchFamily="34" charset="0"/>
                <a:sym typeface="Arial" pitchFamily="34" charset="0"/>
              </a:endParaRPr>
            </a:p>
          </p:txBody>
        </p:sp>
        <p:sp>
          <p:nvSpPr>
            <p:cNvPr id="186398" name="Shape 194"/>
            <p:cNvSpPr txBox="1">
              <a:spLocks noChangeArrowheads="1"/>
            </p:cNvSpPr>
            <p:nvPr/>
          </p:nvSpPr>
          <p:spPr bwMode="auto">
            <a:xfrm>
              <a:off x="2162058" y="2134771"/>
              <a:ext cx="683456" cy="68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225" tIns="15225" rIns="15225" bIns="15225" anchor="ctr"/>
            <a:lstStyle>
              <a:lvl1pPr eaLnBrk="0" hangingPunct="0">
                <a:spcBef>
                  <a:spcPct val="20000"/>
                </a:spcBef>
                <a:defRPr sz="20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a:solidFill>
                    <a:schemeClr val="tx1"/>
                  </a:solidFill>
                  <a:latin typeface="Arial" pitchFamily="34" charset="0"/>
                </a:defRPr>
              </a:lvl3pPr>
              <a:lvl4pPr marL="1600200" indent="-228600" eaLnBrk="0" hangingPunct="0">
                <a:spcBef>
                  <a:spcPct val="20000"/>
                </a:spcBef>
                <a:defRPr sz="1600">
                  <a:solidFill>
                    <a:schemeClr val="tx1"/>
                  </a:solidFill>
                  <a:latin typeface="Arial" pitchFamily="34" charset="0"/>
                </a:defRPr>
              </a:lvl4pPr>
              <a:lvl5pPr marL="2057400" indent="-228600" eaLnBrk="0" hangingPunct="0">
                <a:spcBef>
                  <a:spcPct val="20000"/>
                </a:spcBef>
                <a:defRPr sz="1400">
                  <a:solidFill>
                    <a:schemeClr val="tx1"/>
                  </a:solidFill>
                  <a:latin typeface="Arial" pitchFamily="34" charset="0"/>
                </a:defRPr>
              </a:lvl5pPr>
              <a:lvl6pPr marL="2514600" indent="-228600" eaLnBrk="0" fontAlgn="base" hangingPunct="0">
                <a:spcBef>
                  <a:spcPct val="20000"/>
                </a:spcBef>
                <a:spcAft>
                  <a:spcPct val="0"/>
                </a:spcAft>
                <a:defRPr sz="1400">
                  <a:solidFill>
                    <a:schemeClr val="tx1"/>
                  </a:solidFill>
                  <a:latin typeface="Arial" pitchFamily="34" charset="0"/>
                </a:defRPr>
              </a:lvl6pPr>
              <a:lvl7pPr marL="2971800" indent="-228600" eaLnBrk="0" fontAlgn="base" hangingPunct="0">
                <a:spcBef>
                  <a:spcPct val="20000"/>
                </a:spcBef>
                <a:spcAft>
                  <a:spcPct val="0"/>
                </a:spcAft>
                <a:defRPr sz="1400">
                  <a:solidFill>
                    <a:schemeClr val="tx1"/>
                  </a:solidFill>
                  <a:latin typeface="Arial" pitchFamily="34" charset="0"/>
                </a:defRPr>
              </a:lvl7pPr>
              <a:lvl8pPr marL="3429000" indent="-228600" eaLnBrk="0" fontAlgn="base" hangingPunct="0">
                <a:spcBef>
                  <a:spcPct val="20000"/>
                </a:spcBef>
                <a:spcAft>
                  <a:spcPct val="0"/>
                </a:spcAft>
                <a:defRPr sz="1400">
                  <a:solidFill>
                    <a:schemeClr val="tx1"/>
                  </a:solidFill>
                  <a:latin typeface="Arial" pitchFamily="34" charset="0"/>
                </a:defRPr>
              </a:lvl8pPr>
              <a:lvl9pPr marL="3886200" indent="-228600" eaLnBrk="0" fontAlgn="base" hangingPunct="0">
                <a:spcBef>
                  <a:spcPct val="20000"/>
                </a:spcBef>
                <a:spcAft>
                  <a:spcPct val="0"/>
                </a:spcAft>
                <a:defRPr sz="1400">
                  <a:solidFill>
                    <a:schemeClr val="tx1"/>
                  </a:solidFill>
                  <a:latin typeface="Arial" pitchFamily="34" charset="0"/>
                </a:defRPr>
              </a:lvl9pPr>
            </a:lstStyle>
            <a:p>
              <a:pPr algn="ctr" eaLnBrk="1" hangingPunct="1">
                <a:lnSpc>
                  <a:spcPct val="90000"/>
                </a:lnSpc>
                <a:spcBef>
                  <a:spcPct val="0"/>
                </a:spcBef>
                <a:buClr>
                  <a:srgbClr val="FFFFFF"/>
                </a:buClr>
                <a:buSzPct val="25000"/>
                <a:buFont typeface="Georgia" pitchFamily="18" charset="0"/>
                <a:buNone/>
              </a:pPr>
              <a:r>
                <a:rPr lang="en-US" altLang="en-US" sz="1200">
                  <a:solidFill>
                    <a:srgbClr val="FFFFFF"/>
                  </a:solidFill>
                  <a:latin typeface="Georgia" pitchFamily="18" charset="0"/>
                  <a:ea typeface="Georgia" pitchFamily="18" charset="0"/>
                  <a:cs typeface="Georgia" pitchFamily="18" charset="0"/>
                  <a:sym typeface="Georgia" pitchFamily="18" charset="0"/>
                </a:rPr>
                <a:t>A-122</a:t>
              </a:r>
            </a:p>
            <a:p>
              <a:pPr algn="ctr" eaLnBrk="1" hangingPunct="1">
                <a:lnSpc>
                  <a:spcPct val="90000"/>
                </a:lnSpc>
                <a:spcBef>
                  <a:spcPts val="425"/>
                </a:spcBef>
                <a:spcAft>
                  <a:spcPts val="175"/>
                </a:spcAft>
                <a:buClr>
                  <a:srgbClr val="FFFFFF"/>
                </a:buClr>
                <a:buSzPct val="25000"/>
                <a:buFont typeface="Georgia" pitchFamily="18" charset="0"/>
                <a:buNone/>
              </a:pPr>
              <a:r>
                <a:rPr lang="en-US" altLang="en-US" sz="500">
                  <a:solidFill>
                    <a:srgbClr val="FFFFFF"/>
                  </a:solidFill>
                  <a:latin typeface="Georgia" pitchFamily="18" charset="0"/>
                  <a:ea typeface="Georgia" pitchFamily="18" charset="0"/>
                  <a:cs typeface="Georgia" pitchFamily="18" charset="0"/>
                  <a:sym typeface="Georgia" pitchFamily="18" charset="0"/>
                </a:rPr>
                <a:t>Cost Principles for Non-Profit Organizations</a:t>
              </a:r>
            </a:p>
          </p:txBody>
        </p:sp>
        <p:sp>
          <p:nvSpPr>
            <p:cNvPr id="186399" name="Shape 195"/>
            <p:cNvSpPr>
              <a:spLocks noChangeArrowheads="1"/>
            </p:cNvSpPr>
            <p:nvPr/>
          </p:nvSpPr>
          <p:spPr bwMode="auto">
            <a:xfrm>
              <a:off x="2603958" y="584658"/>
              <a:ext cx="966551" cy="966551"/>
            </a:xfrm>
            <a:prstGeom prst="ellipse">
              <a:avLst/>
            </a:prstGeom>
            <a:solidFill>
              <a:schemeClr val="accent1"/>
            </a:solidFill>
            <a:ln w="11425">
              <a:solidFill>
                <a:schemeClr val="tx1"/>
              </a:solidFill>
              <a:prstDash val="dash"/>
              <a:round/>
              <a:headEnd/>
              <a:tailEnd/>
            </a:ln>
          </p:spPr>
          <p:txBody>
            <a:bodyPr lIns="91425" tIns="91425" rIns="91425" bIns="91425" anchor="ctr"/>
            <a:lstStyle>
              <a:lvl1pPr eaLnBrk="0" hangingPunct="0">
                <a:spcBef>
                  <a:spcPct val="20000"/>
                </a:spcBef>
                <a:defRPr sz="20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a:solidFill>
                    <a:schemeClr val="tx1"/>
                  </a:solidFill>
                  <a:latin typeface="Arial" pitchFamily="34" charset="0"/>
                </a:defRPr>
              </a:lvl3pPr>
              <a:lvl4pPr marL="1600200" indent="-228600" eaLnBrk="0" hangingPunct="0">
                <a:spcBef>
                  <a:spcPct val="20000"/>
                </a:spcBef>
                <a:defRPr sz="1600">
                  <a:solidFill>
                    <a:schemeClr val="tx1"/>
                  </a:solidFill>
                  <a:latin typeface="Arial" pitchFamily="34" charset="0"/>
                </a:defRPr>
              </a:lvl4pPr>
              <a:lvl5pPr marL="2057400" indent="-228600" eaLnBrk="0" hangingPunct="0">
                <a:spcBef>
                  <a:spcPct val="20000"/>
                </a:spcBef>
                <a:defRPr sz="1400">
                  <a:solidFill>
                    <a:schemeClr val="tx1"/>
                  </a:solidFill>
                  <a:latin typeface="Arial" pitchFamily="34" charset="0"/>
                </a:defRPr>
              </a:lvl5pPr>
              <a:lvl6pPr marL="2514600" indent="-228600" eaLnBrk="0" fontAlgn="base" hangingPunct="0">
                <a:spcBef>
                  <a:spcPct val="20000"/>
                </a:spcBef>
                <a:spcAft>
                  <a:spcPct val="0"/>
                </a:spcAft>
                <a:defRPr sz="1400">
                  <a:solidFill>
                    <a:schemeClr val="tx1"/>
                  </a:solidFill>
                  <a:latin typeface="Arial" pitchFamily="34" charset="0"/>
                </a:defRPr>
              </a:lvl6pPr>
              <a:lvl7pPr marL="2971800" indent="-228600" eaLnBrk="0" fontAlgn="base" hangingPunct="0">
                <a:spcBef>
                  <a:spcPct val="20000"/>
                </a:spcBef>
                <a:spcAft>
                  <a:spcPct val="0"/>
                </a:spcAft>
                <a:defRPr sz="1400">
                  <a:solidFill>
                    <a:schemeClr val="tx1"/>
                  </a:solidFill>
                  <a:latin typeface="Arial" pitchFamily="34" charset="0"/>
                </a:defRPr>
              </a:lvl7pPr>
              <a:lvl8pPr marL="3429000" indent="-228600" eaLnBrk="0" fontAlgn="base" hangingPunct="0">
                <a:spcBef>
                  <a:spcPct val="20000"/>
                </a:spcBef>
                <a:spcAft>
                  <a:spcPct val="0"/>
                </a:spcAft>
                <a:defRPr sz="1400">
                  <a:solidFill>
                    <a:schemeClr val="tx1"/>
                  </a:solidFill>
                  <a:latin typeface="Arial" pitchFamily="34" charset="0"/>
                </a:defRPr>
              </a:lvl8pPr>
              <a:lvl9pPr marL="3886200" indent="-228600" eaLnBrk="0" fontAlgn="base" hangingPunct="0">
                <a:spcBef>
                  <a:spcPct val="20000"/>
                </a:spcBef>
                <a:spcAft>
                  <a:spcPct val="0"/>
                </a:spcAft>
                <a:defRPr sz="1400">
                  <a:solidFill>
                    <a:schemeClr val="tx1"/>
                  </a:solidFill>
                  <a:latin typeface="Arial" pitchFamily="34" charset="0"/>
                </a:defRPr>
              </a:lvl9pPr>
            </a:lstStyle>
            <a:p>
              <a:pPr eaLnBrk="1" hangingPunct="1">
                <a:spcBef>
                  <a:spcPct val="0"/>
                </a:spcBef>
                <a:buClr>
                  <a:srgbClr val="000000"/>
                </a:buClr>
              </a:pPr>
              <a:endParaRPr lang="en-US" altLang="en-US" sz="1400">
                <a:solidFill>
                  <a:srgbClr val="000000"/>
                </a:solidFill>
                <a:cs typeface="Arial" pitchFamily="34" charset="0"/>
                <a:sym typeface="Arial" pitchFamily="34" charset="0"/>
              </a:endParaRPr>
            </a:p>
          </p:txBody>
        </p:sp>
        <p:sp>
          <p:nvSpPr>
            <p:cNvPr id="186400" name="Shape 196"/>
            <p:cNvSpPr txBox="1">
              <a:spLocks noChangeArrowheads="1"/>
            </p:cNvSpPr>
            <p:nvPr/>
          </p:nvSpPr>
          <p:spPr bwMode="auto">
            <a:xfrm>
              <a:off x="2745506" y="726206"/>
              <a:ext cx="683456" cy="68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225" tIns="15225" rIns="15225" bIns="15225" anchor="ctr"/>
            <a:lstStyle>
              <a:lvl1pPr eaLnBrk="0" hangingPunct="0">
                <a:spcBef>
                  <a:spcPct val="20000"/>
                </a:spcBef>
                <a:defRPr sz="20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a:solidFill>
                    <a:schemeClr val="tx1"/>
                  </a:solidFill>
                  <a:latin typeface="Arial" pitchFamily="34" charset="0"/>
                </a:defRPr>
              </a:lvl3pPr>
              <a:lvl4pPr marL="1600200" indent="-228600" eaLnBrk="0" hangingPunct="0">
                <a:spcBef>
                  <a:spcPct val="20000"/>
                </a:spcBef>
                <a:defRPr sz="1600">
                  <a:solidFill>
                    <a:schemeClr val="tx1"/>
                  </a:solidFill>
                  <a:latin typeface="Arial" pitchFamily="34" charset="0"/>
                </a:defRPr>
              </a:lvl4pPr>
              <a:lvl5pPr marL="2057400" indent="-228600" eaLnBrk="0" hangingPunct="0">
                <a:spcBef>
                  <a:spcPct val="20000"/>
                </a:spcBef>
                <a:defRPr sz="1400">
                  <a:solidFill>
                    <a:schemeClr val="tx1"/>
                  </a:solidFill>
                  <a:latin typeface="Arial" pitchFamily="34" charset="0"/>
                </a:defRPr>
              </a:lvl5pPr>
              <a:lvl6pPr marL="2514600" indent="-228600" eaLnBrk="0" fontAlgn="base" hangingPunct="0">
                <a:spcBef>
                  <a:spcPct val="20000"/>
                </a:spcBef>
                <a:spcAft>
                  <a:spcPct val="0"/>
                </a:spcAft>
                <a:defRPr sz="1400">
                  <a:solidFill>
                    <a:schemeClr val="tx1"/>
                  </a:solidFill>
                  <a:latin typeface="Arial" pitchFamily="34" charset="0"/>
                </a:defRPr>
              </a:lvl6pPr>
              <a:lvl7pPr marL="2971800" indent="-228600" eaLnBrk="0" fontAlgn="base" hangingPunct="0">
                <a:spcBef>
                  <a:spcPct val="20000"/>
                </a:spcBef>
                <a:spcAft>
                  <a:spcPct val="0"/>
                </a:spcAft>
                <a:defRPr sz="1400">
                  <a:solidFill>
                    <a:schemeClr val="tx1"/>
                  </a:solidFill>
                  <a:latin typeface="Arial" pitchFamily="34" charset="0"/>
                </a:defRPr>
              </a:lvl7pPr>
              <a:lvl8pPr marL="3429000" indent="-228600" eaLnBrk="0" fontAlgn="base" hangingPunct="0">
                <a:spcBef>
                  <a:spcPct val="20000"/>
                </a:spcBef>
                <a:spcAft>
                  <a:spcPct val="0"/>
                </a:spcAft>
                <a:defRPr sz="1400">
                  <a:solidFill>
                    <a:schemeClr val="tx1"/>
                  </a:solidFill>
                  <a:latin typeface="Arial" pitchFamily="34" charset="0"/>
                </a:defRPr>
              </a:lvl8pPr>
              <a:lvl9pPr marL="3886200" indent="-228600" eaLnBrk="0" fontAlgn="base" hangingPunct="0">
                <a:spcBef>
                  <a:spcPct val="20000"/>
                </a:spcBef>
                <a:spcAft>
                  <a:spcPct val="0"/>
                </a:spcAft>
                <a:defRPr sz="1400">
                  <a:solidFill>
                    <a:schemeClr val="tx1"/>
                  </a:solidFill>
                  <a:latin typeface="Arial" pitchFamily="34" charset="0"/>
                </a:defRPr>
              </a:lvl9pPr>
            </a:lstStyle>
            <a:p>
              <a:pPr algn="ctr" eaLnBrk="1" hangingPunct="1">
                <a:lnSpc>
                  <a:spcPct val="90000"/>
                </a:lnSpc>
                <a:spcBef>
                  <a:spcPct val="0"/>
                </a:spcBef>
                <a:buClr>
                  <a:srgbClr val="FFFFFF"/>
                </a:buClr>
                <a:buSzPct val="25000"/>
                <a:buFont typeface="Georgia" pitchFamily="18" charset="0"/>
                <a:buNone/>
              </a:pPr>
              <a:r>
                <a:rPr lang="en-US" altLang="en-US" sz="1200">
                  <a:solidFill>
                    <a:srgbClr val="FFFFFF"/>
                  </a:solidFill>
                  <a:latin typeface="Georgia" pitchFamily="18" charset="0"/>
                  <a:ea typeface="Georgia" pitchFamily="18" charset="0"/>
                  <a:cs typeface="Georgia" pitchFamily="18" charset="0"/>
                  <a:sym typeface="Georgia" pitchFamily="18" charset="0"/>
                </a:rPr>
                <a:t>A-87</a:t>
              </a:r>
            </a:p>
            <a:p>
              <a:pPr algn="ctr" eaLnBrk="1" hangingPunct="1">
                <a:lnSpc>
                  <a:spcPct val="90000"/>
                </a:lnSpc>
                <a:spcBef>
                  <a:spcPts val="425"/>
                </a:spcBef>
                <a:spcAft>
                  <a:spcPts val="175"/>
                </a:spcAft>
                <a:buClr>
                  <a:srgbClr val="FFFFFF"/>
                </a:buClr>
                <a:buSzPct val="25000"/>
                <a:buFont typeface="Georgia" pitchFamily="18" charset="0"/>
                <a:buNone/>
              </a:pPr>
              <a:r>
                <a:rPr lang="en-US" altLang="en-US" sz="500">
                  <a:solidFill>
                    <a:srgbClr val="FFFFFF"/>
                  </a:solidFill>
                  <a:latin typeface="Georgia" pitchFamily="18" charset="0"/>
                  <a:ea typeface="Georgia" pitchFamily="18" charset="0"/>
                  <a:cs typeface="Georgia" pitchFamily="18" charset="0"/>
                  <a:sym typeface="Georgia" pitchFamily="18" charset="0"/>
                </a:rPr>
                <a:t>Cost Principles for State, Local and Indian Tribal Governments</a:t>
              </a:r>
            </a:p>
          </p:txBody>
        </p:sp>
      </p:grpSp>
      <p:sp>
        <p:nvSpPr>
          <p:cNvPr id="2" name="Slide Number Placeholder 1"/>
          <p:cNvSpPr>
            <a:spLocks noGrp="1"/>
          </p:cNvSpPr>
          <p:nvPr>
            <p:ph type="sldNum" sz="quarter" idx="11"/>
          </p:nvPr>
        </p:nvSpPr>
        <p:spPr/>
        <p:txBody>
          <a:bodyPr/>
          <a:lstStyle/>
          <a:p>
            <a:pPr algn="r">
              <a:defRPr/>
            </a:pPr>
            <a:fld id="{046ED054-31E4-436C-B35F-2C82D593EB2E}" type="slidenum">
              <a:rPr lang="en-US" smtClean="0">
                <a:solidFill>
                  <a:srgbClr val="117CC5"/>
                </a:solidFill>
              </a:rPr>
              <a:pPr algn="r">
                <a:defRPr/>
              </a:pPr>
              <a:t>4</a:t>
            </a:fld>
            <a:endParaRPr lang="en-US" dirty="0">
              <a:solidFill>
                <a:srgbClr val="117CC5"/>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69963" y="842963"/>
            <a:ext cx="7818437" cy="939800"/>
          </a:xfrm>
          <a:prstGeom prst="rect">
            <a:avLst/>
          </a:prstGeom>
        </p:spPr>
        <p:txBody>
          <a:bodyPr anchor="ctr"/>
          <a:lstStyle/>
          <a:p>
            <a:pPr algn="ctr" eaLnBrk="0" hangingPunct="0">
              <a:defRPr/>
            </a:pPr>
            <a:r>
              <a:rPr lang="en-US" sz="2400" b="1" u="sng" kern="0" dirty="0">
                <a:solidFill>
                  <a:srgbClr val="005AB4"/>
                </a:solidFill>
                <a:latin typeface="Calibri" panose="020F0502020204030204" pitchFamily="34" charset="0"/>
                <a:ea typeface="+mj-ea"/>
                <a:cs typeface="+mj-cs"/>
              </a:rPr>
              <a:t>Enrollment Process</a:t>
            </a:r>
          </a:p>
        </p:txBody>
      </p:sp>
      <p:sp>
        <p:nvSpPr>
          <p:cNvPr id="223235" name="Content Placeholder 2"/>
          <p:cNvSpPr>
            <a:spLocks noGrp="1"/>
          </p:cNvSpPr>
          <p:nvPr>
            <p:ph idx="4294967295"/>
          </p:nvPr>
        </p:nvSpPr>
        <p:spPr>
          <a:xfrm>
            <a:off x="319088" y="2238375"/>
            <a:ext cx="8074025" cy="2428875"/>
          </a:xfrm>
        </p:spPr>
        <p:txBody>
          <a:bodyPr/>
          <a:lstStyle/>
          <a:p>
            <a:r>
              <a:rPr lang="en-US" altLang="en-US" smtClean="0">
                <a:solidFill>
                  <a:srgbClr val="117CC5"/>
                </a:solidFill>
                <a:latin typeface="Calibri" pitchFamily="34" charset="0"/>
              </a:rPr>
              <a:t>Recipients having problems with the Enrollment Process should call U.S. Department of Treasury Bureau of Fiscal Service:</a:t>
            </a:r>
          </a:p>
          <a:p>
            <a:endParaRPr lang="en-US" altLang="en-US" smtClean="0">
              <a:solidFill>
                <a:srgbClr val="117CC5"/>
              </a:solidFill>
              <a:latin typeface="Calibri" pitchFamily="34" charset="0"/>
            </a:endParaRPr>
          </a:p>
          <a:p>
            <a:pPr lvl="1"/>
            <a:r>
              <a:rPr lang="en-US" altLang="en-US" sz="1800" u="sng" smtClean="0">
                <a:solidFill>
                  <a:srgbClr val="117CC5"/>
                </a:solidFill>
                <a:latin typeface="Calibri" pitchFamily="34" charset="0"/>
              </a:rPr>
              <a:t>Kansas City Financial Center 1-855-868-0151 (Option 2, Option 3)</a:t>
            </a:r>
          </a:p>
        </p:txBody>
      </p:sp>
      <p:sp>
        <p:nvSpPr>
          <p:cNvPr id="2" name="Slide Number Placeholder 1"/>
          <p:cNvSpPr>
            <a:spLocks noGrp="1"/>
          </p:cNvSpPr>
          <p:nvPr>
            <p:ph type="sldNum" sz="quarter" idx="11"/>
          </p:nvPr>
        </p:nvSpPr>
        <p:spPr/>
        <p:txBody>
          <a:bodyPr/>
          <a:lstStyle/>
          <a:p>
            <a:pPr algn="r">
              <a:defRPr/>
            </a:pPr>
            <a:fld id="{F925929D-4BCD-48F7-A04C-7BF583624037}" type="slidenum">
              <a:rPr lang="en-US" smtClean="0">
                <a:solidFill>
                  <a:srgbClr val="117CC5"/>
                </a:solidFill>
              </a:rPr>
              <a:pPr algn="r">
                <a:defRPr/>
              </a:pPr>
              <a:t>40</a:t>
            </a:fld>
            <a:endParaRPr lang="en-US">
              <a:solidFill>
                <a:srgbClr val="117CC5"/>
              </a:solidFill>
            </a:endParaRPr>
          </a:p>
        </p:txBody>
      </p:sp>
    </p:spTree>
  </p:cSld>
  <p:clrMapOvr>
    <a:masterClrMapping/>
  </p:clrMapOvr>
  <p:transition spd="med">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28663" y="1101725"/>
            <a:ext cx="7818437" cy="641350"/>
          </a:xfrm>
          <a:prstGeom prst="rect">
            <a:avLst/>
          </a:prstGeom>
        </p:spPr>
        <p:txBody>
          <a:bodyPr/>
          <a:lstStyle/>
          <a:p>
            <a:pPr algn="ctr" eaLnBrk="0" hangingPunct="0">
              <a:defRPr/>
            </a:pPr>
            <a:r>
              <a:rPr lang="en-US" sz="2400" b="1" u="sng" kern="0" dirty="0">
                <a:solidFill>
                  <a:srgbClr val="005AB4"/>
                </a:solidFill>
                <a:latin typeface="Calibri" panose="020F0502020204030204" pitchFamily="34" charset="0"/>
                <a:ea typeface="+mj-ea"/>
                <a:cs typeface="+mj-cs"/>
              </a:rPr>
              <a:t>Department of Commerce ASAP Contacts</a:t>
            </a:r>
          </a:p>
        </p:txBody>
      </p:sp>
      <p:sp>
        <p:nvSpPr>
          <p:cNvPr id="224259" name="Content Placeholder 2"/>
          <p:cNvSpPr>
            <a:spLocks noGrp="1"/>
          </p:cNvSpPr>
          <p:nvPr>
            <p:ph idx="4294967295"/>
          </p:nvPr>
        </p:nvSpPr>
        <p:spPr>
          <a:xfrm>
            <a:off x="728663" y="1622425"/>
            <a:ext cx="7772400" cy="4881563"/>
          </a:xfrm>
        </p:spPr>
        <p:txBody>
          <a:bodyPr/>
          <a:lstStyle/>
          <a:p>
            <a:pPr>
              <a:buFont typeface="Wingdings" pitchFamily="2" charset="2"/>
              <a:buNone/>
            </a:pPr>
            <a:endParaRPr lang="en-US" altLang="en-US" u="sng" dirty="0" smtClean="0">
              <a:solidFill>
                <a:srgbClr val="117CC5"/>
              </a:solidFill>
            </a:endParaRPr>
          </a:p>
          <a:p>
            <a:pPr>
              <a:buFont typeface="Wingdings" pitchFamily="2" charset="2"/>
              <a:buNone/>
            </a:pPr>
            <a:endParaRPr lang="en-US" altLang="en-US" u="sng" dirty="0" smtClean="0">
              <a:solidFill>
                <a:srgbClr val="117CC5"/>
              </a:solidFill>
            </a:endParaRPr>
          </a:p>
          <a:p>
            <a:pPr algn="ctr">
              <a:buFont typeface="Wingdings" pitchFamily="2" charset="2"/>
              <a:buNone/>
            </a:pPr>
            <a:r>
              <a:rPr lang="en-US" altLang="en-US" u="sng" dirty="0" smtClean="0">
                <a:solidFill>
                  <a:srgbClr val="117CC5"/>
                </a:solidFill>
                <a:latin typeface="Calibri" pitchFamily="34" charset="0"/>
              </a:rPr>
              <a:t>ASAP Payment Approver and Enrollment Initiator for ITA:</a:t>
            </a:r>
          </a:p>
          <a:p>
            <a:endParaRPr lang="en-US" altLang="en-US" dirty="0" smtClean="0">
              <a:solidFill>
                <a:srgbClr val="117CC5"/>
              </a:solidFill>
              <a:latin typeface="Calibri" pitchFamily="34" charset="0"/>
            </a:endParaRPr>
          </a:p>
          <a:p>
            <a:pPr algn="ctr"/>
            <a:r>
              <a:rPr lang="en-US" altLang="en-US" b="1" dirty="0" smtClean="0">
                <a:solidFill>
                  <a:srgbClr val="117CC5"/>
                </a:solidFill>
                <a:latin typeface="Calibri" pitchFamily="34" charset="0"/>
              </a:rPr>
              <a:t>Janet J. Russell </a:t>
            </a:r>
          </a:p>
          <a:p>
            <a:pPr algn="ctr"/>
            <a:r>
              <a:rPr lang="en-US" altLang="en-US" dirty="0" smtClean="0">
                <a:solidFill>
                  <a:srgbClr val="117CC5"/>
                </a:solidFill>
                <a:latin typeface="Calibri" pitchFamily="34" charset="0"/>
              </a:rPr>
              <a:t>301-628-1318</a:t>
            </a:r>
          </a:p>
          <a:p>
            <a:pPr algn="ctr"/>
            <a:r>
              <a:rPr lang="en-US" altLang="en-US" u="sng" dirty="0" smtClean="0">
                <a:solidFill>
                  <a:srgbClr val="117CC5"/>
                </a:solidFill>
                <a:latin typeface="Calibri" pitchFamily="34" charset="0"/>
              </a:rPr>
              <a:t>Janet.J.Russell@noaa.gov</a:t>
            </a:r>
          </a:p>
          <a:p>
            <a:r>
              <a:rPr lang="en-US" altLang="en-US" dirty="0" smtClean="0">
                <a:solidFill>
                  <a:srgbClr val="117CC5"/>
                </a:solidFill>
              </a:rPr>
              <a:t>	</a:t>
            </a:r>
          </a:p>
          <a:p>
            <a:r>
              <a:rPr lang="en-US" altLang="en-US" sz="1400" dirty="0" smtClean="0">
                <a:solidFill>
                  <a:srgbClr val="117CC5"/>
                </a:solidFill>
              </a:rPr>
              <a:t>			</a:t>
            </a:r>
          </a:p>
          <a:p>
            <a:r>
              <a:rPr lang="en-US" altLang="en-US" sz="1400" dirty="0" smtClean="0">
                <a:solidFill>
                  <a:srgbClr val="117CC5"/>
                </a:solidFill>
              </a:rPr>
              <a:t>		</a:t>
            </a:r>
          </a:p>
          <a:p>
            <a:r>
              <a:rPr lang="en-US" altLang="en-US" sz="1400" dirty="0" smtClean="0">
                <a:solidFill>
                  <a:srgbClr val="117CC5"/>
                </a:solidFill>
              </a:rPr>
              <a:t>			</a:t>
            </a:r>
          </a:p>
          <a:p>
            <a:pPr>
              <a:buFont typeface="Wingdings" pitchFamily="2" charset="2"/>
              <a:buNone/>
            </a:pPr>
            <a:endParaRPr lang="en-US" altLang="en-US" sz="1400" dirty="0" smtClean="0">
              <a:solidFill>
                <a:srgbClr val="117CC5"/>
              </a:solidFill>
            </a:endParaRPr>
          </a:p>
          <a:p>
            <a:pPr>
              <a:buFont typeface="Wingdings" pitchFamily="2" charset="2"/>
              <a:buNone/>
            </a:pPr>
            <a:endParaRPr lang="en-US" altLang="en-US" sz="1400" dirty="0" smtClean="0">
              <a:solidFill>
                <a:srgbClr val="117CC5"/>
              </a:solidFill>
            </a:endParaRPr>
          </a:p>
          <a:p>
            <a:pPr>
              <a:buFont typeface="Wingdings" pitchFamily="2" charset="2"/>
              <a:buNone/>
            </a:pPr>
            <a:endParaRPr lang="en-US" altLang="en-US" sz="1400" dirty="0" smtClean="0">
              <a:solidFill>
                <a:srgbClr val="117CC5"/>
              </a:solidFill>
            </a:endParaRPr>
          </a:p>
          <a:p>
            <a:pPr>
              <a:buFont typeface="Wingdings" pitchFamily="2" charset="2"/>
              <a:buNone/>
            </a:pPr>
            <a:endParaRPr lang="en-US" altLang="en-US" sz="1800" dirty="0" smtClean="0">
              <a:solidFill>
                <a:srgbClr val="117CC5"/>
              </a:solidFill>
            </a:endParaRPr>
          </a:p>
          <a:p>
            <a:pPr>
              <a:buFont typeface="Wingdings" pitchFamily="2" charset="2"/>
              <a:buNone/>
            </a:pPr>
            <a:endParaRPr lang="en-US" altLang="en-US" sz="1800" dirty="0" smtClean="0">
              <a:solidFill>
                <a:srgbClr val="117CC5"/>
              </a:solidFill>
            </a:endParaRPr>
          </a:p>
          <a:p>
            <a:pPr algn="ctr">
              <a:buFont typeface="Wingdings" pitchFamily="2" charset="2"/>
              <a:buNone/>
            </a:pPr>
            <a:endParaRPr lang="en-US" altLang="en-US" dirty="0" smtClean="0">
              <a:solidFill>
                <a:srgbClr val="117CC5"/>
              </a:solidFill>
            </a:endParaRPr>
          </a:p>
        </p:txBody>
      </p:sp>
      <p:sp>
        <p:nvSpPr>
          <p:cNvPr id="2" name="Slide Number Placeholder 1"/>
          <p:cNvSpPr>
            <a:spLocks noGrp="1"/>
          </p:cNvSpPr>
          <p:nvPr>
            <p:ph type="sldNum" sz="quarter" idx="11"/>
          </p:nvPr>
        </p:nvSpPr>
        <p:spPr/>
        <p:txBody>
          <a:bodyPr/>
          <a:lstStyle/>
          <a:p>
            <a:pPr algn="r">
              <a:defRPr/>
            </a:pPr>
            <a:fld id="{14ECAE8B-02E3-4739-9504-CF8E91479584}" type="slidenum">
              <a:rPr lang="en-US" smtClean="0">
                <a:solidFill>
                  <a:srgbClr val="117CC5"/>
                </a:solidFill>
              </a:rPr>
              <a:pPr algn="r">
                <a:defRPr/>
              </a:pPr>
              <a:t>41</a:t>
            </a:fld>
            <a:endParaRPr lang="en-US">
              <a:solidFill>
                <a:srgbClr val="117CC5"/>
              </a:solidFill>
            </a:endParaRPr>
          </a:p>
        </p:txBody>
      </p:sp>
    </p:spTree>
  </p:cSld>
  <p:clrMapOvr>
    <a:masterClrMapping/>
  </p:clrMapOvr>
  <p:transition spd="med">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C:\Documents and Settings\ttjackson\Local Settings\Temporary Internet Files\Content.IE5\6TVANY7R\MCj04315600000[1].png"/>
          <p:cNvPicPr>
            <a:picLocks noGrp="1" noChangeAspect="1" noChangeArrowheads="1"/>
          </p:cNvPicPr>
          <p:nvPr>
            <p:ph idx="1"/>
          </p:nvPr>
        </p:nvPicPr>
        <p:blipFill>
          <a:blip r:embed="rId3"/>
          <a:srcRect/>
          <a:stretch>
            <a:fillRect/>
          </a:stretch>
        </p:blipFill>
        <p:spPr>
          <a:xfrm>
            <a:off x="2889250" y="2000250"/>
            <a:ext cx="2933700" cy="2932113"/>
          </a:xfrm>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1"/>
          </p:nvPr>
        </p:nvSpPr>
        <p:spPr/>
        <p:txBody>
          <a:bodyPr/>
          <a:lstStyle/>
          <a:p>
            <a:pPr>
              <a:defRPr/>
            </a:pPr>
            <a:fld id="{07296725-C39D-4151-9F03-B6E2B47F07F3}" type="slidenum">
              <a:rPr lang="en-US" smtClean="0"/>
              <a:pPr>
                <a:defRPr/>
              </a:pPr>
              <a:t>42</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7394" name="Picture 2"/>
          <p:cNvPicPr>
            <a:picLocks noChangeAspect="1" noChangeArrowheads="1"/>
          </p:cNvPicPr>
          <p:nvPr/>
        </p:nvPicPr>
        <p:blipFill>
          <a:blip r:embed="rId3">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395" name="Rectangle 2"/>
          <p:cNvSpPr>
            <a:spLocks noChangeArrowheads="1"/>
          </p:cNvSpPr>
          <p:nvPr/>
        </p:nvSpPr>
        <p:spPr bwMode="auto">
          <a:xfrm>
            <a:off x="2100263" y="1158875"/>
            <a:ext cx="46720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a:solidFill>
                  <a:schemeClr val="tx1"/>
                </a:solidFill>
                <a:latin typeface="Arial" pitchFamily="34" charset="0"/>
              </a:defRPr>
            </a:lvl3pPr>
            <a:lvl4pPr marL="1600200" indent="-228600" eaLnBrk="0" hangingPunct="0">
              <a:spcBef>
                <a:spcPct val="20000"/>
              </a:spcBef>
              <a:defRPr sz="1600">
                <a:solidFill>
                  <a:schemeClr val="tx1"/>
                </a:solidFill>
                <a:latin typeface="Arial" pitchFamily="34" charset="0"/>
              </a:defRPr>
            </a:lvl4pPr>
            <a:lvl5pPr marL="2057400" indent="-228600" eaLnBrk="0" hangingPunct="0">
              <a:spcBef>
                <a:spcPct val="20000"/>
              </a:spcBef>
              <a:defRPr sz="1400">
                <a:solidFill>
                  <a:schemeClr val="tx1"/>
                </a:solidFill>
                <a:latin typeface="Arial" pitchFamily="34" charset="0"/>
              </a:defRPr>
            </a:lvl5pPr>
            <a:lvl6pPr marL="2514600" indent="-228600" eaLnBrk="0" fontAlgn="base" hangingPunct="0">
              <a:spcBef>
                <a:spcPct val="20000"/>
              </a:spcBef>
              <a:spcAft>
                <a:spcPct val="0"/>
              </a:spcAft>
              <a:defRPr sz="1400">
                <a:solidFill>
                  <a:schemeClr val="tx1"/>
                </a:solidFill>
                <a:latin typeface="Arial" pitchFamily="34" charset="0"/>
              </a:defRPr>
            </a:lvl6pPr>
            <a:lvl7pPr marL="2971800" indent="-228600" eaLnBrk="0" fontAlgn="base" hangingPunct="0">
              <a:spcBef>
                <a:spcPct val="20000"/>
              </a:spcBef>
              <a:spcAft>
                <a:spcPct val="0"/>
              </a:spcAft>
              <a:defRPr sz="1400">
                <a:solidFill>
                  <a:schemeClr val="tx1"/>
                </a:solidFill>
                <a:latin typeface="Arial" pitchFamily="34" charset="0"/>
              </a:defRPr>
            </a:lvl7pPr>
            <a:lvl8pPr marL="3429000" indent="-228600" eaLnBrk="0" fontAlgn="base" hangingPunct="0">
              <a:spcBef>
                <a:spcPct val="20000"/>
              </a:spcBef>
              <a:spcAft>
                <a:spcPct val="0"/>
              </a:spcAft>
              <a:defRPr sz="1400">
                <a:solidFill>
                  <a:schemeClr val="tx1"/>
                </a:solidFill>
                <a:latin typeface="Arial" pitchFamily="34" charset="0"/>
              </a:defRPr>
            </a:lvl8pPr>
            <a:lvl9pPr marL="3886200" indent="-228600" eaLnBrk="0" fontAlgn="base" hangingPunct="0">
              <a:spcBef>
                <a:spcPct val="20000"/>
              </a:spcBef>
              <a:spcAft>
                <a:spcPct val="0"/>
              </a:spcAft>
              <a:defRPr sz="1400">
                <a:solidFill>
                  <a:schemeClr val="tx1"/>
                </a:solidFill>
                <a:latin typeface="Arial" pitchFamily="34" charset="0"/>
              </a:defRPr>
            </a:lvl9pPr>
          </a:lstStyle>
          <a:p>
            <a:pPr algn="ctr" eaLnBrk="1" hangingPunct="1">
              <a:spcBef>
                <a:spcPct val="0"/>
              </a:spcBef>
            </a:pPr>
            <a:r>
              <a:rPr lang="en-US" altLang="en-US" sz="2400" b="1" i="1" u="sng">
                <a:solidFill>
                  <a:srgbClr val="0070C0"/>
                </a:solidFill>
                <a:latin typeface="Calibri" pitchFamily="34" charset="0"/>
              </a:rPr>
              <a:t>Post Award Actions</a:t>
            </a:r>
            <a:endParaRPr lang="en-US" altLang="en-US" sz="2400" b="1" u="sng">
              <a:latin typeface="Calibri" pitchFamily="34" charset="0"/>
            </a:endParaRPr>
          </a:p>
        </p:txBody>
      </p:sp>
      <p:sp>
        <p:nvSpPr>
          <p:cNvPr id="187396" name="TextBox 4"/>
          <p:cNvSpPr txBox="1">
            <a:spLocks noChangeArrowheads="1"/>
          </p:cNvSpPr>
          <p:nvPr/>
        </p:nvSpPr>
        <p:spPr bwMode="auto">
          <a:xfrm>
            <a:off x="933450" y="5029200"/>
            <a:ext cx="7167563" cy="3698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a:solidFill>
                  <a:schemeClr val="tx1"/>
                </a:solidFill>
                <a:latin typeface="Arial" pitchFamily="34" charset="0"/>
              </a:defRPr>
            </a:lvl3pPr>
            <a:lvl4pPr marL="1600200" indent="-228600" eaLnBrk="0" hangingPunct="0">
              <a:spcBef>
                <a:spcPct val="20000"/>
              </a:spcBef>
              <a:defRPr sz="1600">
                <a:solidFill>
                  <a:schemeClr val="tx1"/>
                </a:solidFill>
                <a:latin typeface="Arial" pitchFamily="34" charset="0"/>
              </a:defRPr>
            </a:lvl4pPr>
            <a:lvl5pPr marL="2057400" indent="-228600" eaLnBrk="0" hangingPunct="0">
              <a:spcBef>
                <a:spcPct val="20000"/>
              </a:spcBef>
              <a:defRPr sz="1400">
                <a:solidFill>
                  <a:schemeClr val="tx1"/>
                </a:solidFill>
                <a:latin typeface="Arial" pitchFamily="34" charset="0"/>
              </a:defRPr>
            </a:lvl5pPr>
            <a:lvl6pPr marL="2514600" indent="-228600" eaLnBrk="0" fontAlgn="base" hangingPunct="0">
              <a:spcBef>
                <a:spcPct val="20000"/>
              </a:spcBef>
              <a:spcAft>
                <a:spcPct val="0"/>
              </a:spcAft>
              <a:defRPr sz="1400">
                <a:solidFill>
                  <a:schemeClr val="tx1"/>
                </a:solidFill>
                <a:latin typeface="Arial" pitchFamily="34" charset="0"/>
              </a:defRPr>
            </a:lvl6pPr>
            <a:lvl7pPr marL="2971800" indent="-228600" eaLnBrk="0" fontAlgn="base" hangingPunct="0">
              <a:spcBef>
                <a:spcPct val="20000"/>
              </a:spcBef>
              <a:spcAft>
                <a:spcPct val="0"/>
              </a:spcAft>
              <a:defRPr sz="1400">
                <a:solidFill>
                  <a:schemeClr val="tx1"/>
                </a:solidFill>
                <a:latin typeface="Arial" pitchFamily="34" charset="0"/>
              </a:defRPr>
            </a:lvl7pPr>
            <a:lvl8pPr marL="3429000" indent="-228600" eaLnBrk="0" fontAlgn="base" hangingPunct="0">
              <a:spcBef>
                <a:spcPct val="20000"/>
              </a:spcBef>
              <a:spcAft>
                <a:spcPct val="0"/>
              </a:spcAft>
              <a:defRPr sz="1400">
                <a:solidFill>
                  <a:schemeClr val="tx1"/>
                </a:solidFill>
                <a:latin typeface="Arial" pitchFamily="34" charset="0"/>
              </a:defRPr>
            </a:lvl8pPr>
            <a:lvl9pPr marL="3886200" indent="-228600" eaLnBrk="0" fontAlgn="base" hangingPunct="0">
              <a:spcBef>
                <a:spcPct val="20000"/>
              </a:spcBef>
              <a:spcAft>
                <a:spcPct val="0"/>
              </a:spcAft>
              <a:defRPr sz="1400">
                <a:solidFill>
                  <a:schemeClr val="tx1"/>
                </a:solidFill>
                <a:latin typeface="Arial" pitchFamily="34" charset="0"/>
              </a:defRPr>
            </a:lvl9pPr>
          </a:lstStyle>
          <a:p>
            <a:pPr eaLnBrk="1" hangingPunct="1">
              <a:spcBef>
                <a:spcPct val="0"/>
              </a:spcBef>
            </a:pPr>
            <a:endParaRPr lang="en-US" altLang="en-US" sz="1800"/>
          </a:p>
        </p:txBody>
      </p:sp>
      <p:sp>
        <p:nvSpPr>
          <p:cNvPr id="187397" name="TextBox 6"/>
          <p:cNvSpPr txBox="1">
            <a:spLocks noChangeArrowheads="1"/>
          </p:cNvSpPr>
          <p:nvPr/>
        </p:nvSpPr>
        <p:spPr bwMode="auto">
          <a:xfrm>
            <a:off x="914400" y="5357813"/>
            <a:ext cx="7169150" cy="3698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a:solidFill>
                  <a:schemeClr val="tx1"/>
                </a:solidFill>
                <a:latin typeface="Arial" pitchFamily="34" charset="0"/>
              </a:defRPr>
            </a:lvl3pPr>
            <a:lvl4pPr marL="1600200" indent="-228600" eaLnBrk="0" hangingPunct="0">
              <a:spcBef>
                <a:spcPct val="20000"/>
              </a:spcBef>
              <a:defRPr sz="1600">
                <a:solidFill>
                  <a:schemeClr val="tx1"/>
                </a:solidFill>
                <a:latin typeface="Arial" pitchFamily="34" charset="0"/>
              </a:defRPr>
            </a:lvl4pPr>
            <a:lvl5pPr marL="2057400" indent="-228600" eaLnBrk="0" hangingPunct="0">
              <a:spcBef>
                <a:spcPct val="20000"/>
              </a:spcBef>
              <a:defRPr sz="1400">
                <a:solidFill>
                  <a:schemeClr val="tx1"/>
                </a:solidFill>
                <a:latin typeface="Arial" pitchFamily="34" charset="0"/>
              </a:defRPr>
            </a:lvl5pPr>
            <a:lvl6pPr marL="2514600" indent="-228600" eaLnBrk="0" fontAlgn="base" hangingPunct="0">
              <a:spcBef>
                <a:spcPct val="20000"/>
              </a:spcBef>
              <a:spcAft>
                <a:spcPct val="0"/>
              </a:spcAft>
              <a:defRPr sz="1400">
                <a:solidFill>
                  <a:schemeClr val="tx1"/>
                </a:solidFill>
                <a:latin typeface="Arial" pitchFamily="34" charset="0"/>
              </a:defRPr>
            </a:lvl6pPr>
            <a:lvl7pPr marL="2971800" indent="-228600" eaLnBrk="0" fontAlgn="base" hangingPunct="0">
              <a:spcBef>
                <a:spcPct val="20000"/>
              </a:spcBef>
              <a:spcAft>
                <a:spcPct val="0"/>
              </a:spcAft>
              <a:defRPr sz="1400">
                <a:solidFill>
                  <a:schemeClr val="tx1"/>
                </a:solidFill>
                <a:latin typeface="Arial" pitchFamily="34" charset="0"/>
              </a:defRPr>
            </a:lvl7pPr>
            <a:lvl8pPr marL="3429000" indent="-228600" eaLnBrk="0" fontAlgn="base" hangingPunct="0">
              <a:spcBef>
                <a:spcPct val="20000"/>
              </a:spcBef>
              <a:spcAft>
                <a:spcPct val="0"/>
              </a:spcAft>
              <a:defRPr sz="1400">
                <a:solidFill>
                  <a:schemeClr val="tx1"/>
                </a:solidFill>
                <a:latin typeface="Arial" pitchFamily="34" charset="0"/>
              </a:defRPr>
            </a:lvl8pPr>
            <a:lvl9pPr marL="3886200" indent="-228600" eaLnBrk="0" fontAlgn="base" hangingPunct="0">
              <a:spcBef>
                <a:spcPct val="20000"/>
              </a:spcBef>
              <a:spcAft>
                <a:spcPct val="0"/>
              </a:spcAft>
              <a:defRPr sz="1400">
                <a:solidFill>
                  <a:schemeClr val="tx1"/>
                </a:solidFill>
                <a:latin typeface="Arial" pitchFamily="34" charset="0"/>
              </a:defRPr>
            </a:lvl9pPr>
          </a:lstStyle>
          <a:p>
            <a:pPr eaLnBrk="1" hangingPunct="1">
              <a:spcBef>
                <a:spcPct val="0"/>
              </a:spcBef>
            </a:pPr>
            <a:endParaRPr lang="en-US" altLang="en-US" sz="1800"/>
          </a:p>
        </p:txBody>
      </p:sp>
      <p:pic>
        <p:nvPicPr>
          <p:cNvPr id="187398" name="Picture 7"/>
          <p:cNvPicPr>
            <a:picLocks noChangeAspect="1" noChangeArrowheads="1"/>
          </p:cNvPicPr>
          <p:nvPr/>
        </p:nvPicPr>
        <p:blipFill>
          <a:blip r:embed="rId4"/>
          <a:srcRect/>
          <a:stretch>
            <a:fillRect/>
          </a:stretch>
        </p:blipFill>
        <p:spPr bwMode="auto">
          <a:xfrm>
            <a:off x="0" y="1743075"/>
            <a:ext cx="9144000" cy="4148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1"/>
          </p:nvPr>
        </p:nvSpPr>
        <p:spPr/>
        <p:txBody>
          <a:bodyPr/>
          <a:lstStyle/>
          <a:p>
            <a:pPr algn="r">
              <a:defRPr/>
            </a:pPr>
            <a:fld id="{046ED054-31E4-436C-B35F-2C82D593EB2E}" type="slidenum">
              <a:rPr lang="en-US" smtClean="0">
                <a:solidFill>
                  <a:srgbClr val="117CC5"/>
                </a:solidFill>
              </a:rPr>
              <a:pPr algn="r">
                <a:defRPr/>
              </a:pPr>
              <a:t>5</a:t>
            </a:fld>
            <a:endParaRPr lang="en-US" dirty="0">
              <a:solidFill>
                <a:srgbClr val="117CC5"/>
              </a:solidFill>
            </a:endParaRPr>
          </a:p>
        </p:txBody>
      </p:sp>
    </p:spTree>
  </p:cSld>
  <p:clrMapOvr>
    <a:masterClrMapping/>
  </p:clrMapOvr>
  <p:transition spd="med">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p:cNvPicPr>
            <a:picLocks noChangeAspect="1" noChangeArrowheads="1"/>
          </p:cNvPicPr>
          <p:nvPr/>
        </p:nvPicPr>
        <p:blipFill>
          <a:blip r:embed="rId3">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19" name="Title 2"/>
          <p:cNvSpPr>
            <a:spLocks noGrp="1"/>
          </p:cNvSpPr>
          <p:nvPr>
            <p:ph type="title" idx="4294967295"/>
          </p:nvPr>
        </p:nvSpPr>
        <p:spPr bwMode="auto">
          <a:xfrm>
            <a:off x="561975" y="977900"/>
            <a:ext cx="82296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2400" b="1" u="sng" smtClean="0">
                <a:latin typeface="Calibri" pitchFamily="34" charset="0"/>
                <a:cs typeface="Times New Roman" pitchFamily="18" charset="0"/>
              </a:rPr>
              <a:t>Post Award Activity</a:t>
            </a:r>
            <a:r>
              <a:rPr lang="en-US" altLang="en-US" b="1" u="sng" smtClean="0">
                <a:latin typeface="Calibri" pitchFamily="34" charset="0"/>
                <a:cs typeface="Times New Roman" pitchFamily="18" charset="0"/>
              </a:rPr>
              <a:t/>
            </a:r>
            <a:br>
              <a:rPr lang="en-US" altLang="en-US" b="1" u="sng" smtClean="0">
                <a:latin typeface="Calibri" pitchFamily="34" charset="0"/>
                <a:cs typeface="Times New Roman" pitchFamily="18" charset="0"/>
              </a:rPr>
            </a:br>
            <a:endParaRPr lang="en-US" altLang="en-US" b="1" u="sng" smtClean="0">
              <a:latin typeface="Calibri" pitchFamily="34" charset="0"/>
              <a:cs typeface="Times New Roman" pitchFamily="18" charset="0"/>
            </a:endParaRPr>
          </a:p>
        </p:txBody>
      </p:sp>
      <p:sp>
        <p:nvSpPr>
          <p:cNvPr id="188420" name="Content Placeholder 3"/>
          <p:cNvSpPr>
            <a:spLocks noGrp="1"/>
          </p:cNvSpPr>
          <p:nvPr>
            <p:ph idx="1"/>
          </p:nvPr>
        </p:nvSpPr>
        <p:spPr>
          <a:xfrm>
            <a:off x="325438" y="1681163"/>
            <a:ext cx="8513762" cy="4598987"/>
          </a:xfrm>
        </p:spPr>
        <p:txBody>
          <a:bodyPr/>
          <a:lstStyle/>
          <a:p>
            <a:pPr>
              <a:defRPr/>
            </a:pPr>
            <a:endParaRPr lang="en-US" altLang="en-US" dirty="0" smtClean="0">
              <a:solidFill>
                <a:srgbClr val="3366CC"/>
              </a:solidFill>
              <a:latin typeface="Calibri" pitchFamily="34" charset="0"/>
              <a:cs typeface="Times New Roman" pitchFamily="18" charset="0"/>
            </a:endParaRPr>
          </a:p>
          <a:p>
            <a:pPr>
              <a:defRPr/>
            </a:pPr>
            <a:r>
              <a:rPr lang="en-US" altLang="en-US" dirty="0" smtClean="0">
                <a:solidFill>
                  <a:srgbClr val="3366CC"/>
                </a:solidFill>
                <a:latin typeface="Calibri" pitchFamily="34" charset="0"/>
                <a:cs typeface="Times New Roman" pitchFamily="18" charset="0"/>
              </a:rPr>
              <a:t>Post Award Requirements are pursuant to 2 CFR Part 200 Subpart D.  </a:t>
            </a:r>
          </a:p>
          <a:p>
            <a:pPr>
              <a:defRPr/>
            </a:pPr>
            <a:r>
              <a:rPr lang="en-US" altLang="en-US" dirty="0">
                <a:solidFill>
                  <a:srgbClr val="3366CC"/>
                </a:solidFill>
                <a:latin typeface="Calibri" pitchFamily="34" charset="0"/>
                <a:cs typeface="Times New Roman" pitchFamily="18" charset="0"/>
              </a:rPr>
              <a:t>W</a:t>
            </a:r>
            <a:r>
              <a:rPr lang="en-US" altLang="en-US" dirty="0" smtClean="0">
                <a:solidFill>
                  <a:srgbClr val="3366CC"/>
                </a:solidFill>
                <a:latin typeface="Calibri" pitchFamily="34" charset="0"/>
                <a:cs typeface="Times New Roman" pitchFamily="18" charset="0"/>
              </a:rPr>
              <a:t>hen submitting a post award request in Grants Online the recipient must:</a:t>
            </a:r>
          </a:p>
          <a:p>
            <a:pPr lvl="1">
              <a:buFont typeface="Arial" charset="0"/>
              <a:buChar char="•"/>
              <a:defRPr/>
            </a:pPr>
            <a:r>
              <a:rPr lang="en-US" altLang="en-US" dirty="0" smtClean="0">
                <a:solidFill>
                  <a:srgbClr val="3366CC"/>
                </a:solidFill>
                <a:latin typeface="Calibri" pitchFamily="34" charset="0"/>
                <a:cs typeface="Times New Roman" pitchFamily="18" charset="0"/>
              </a:rPr>
              <a:t>Submit appropriate documentation for designated request in accordance with established timelines.</a:t>
            </a:r>
          </a:p>
          <a:p>
            <a:pPr lvl="1">
              <a:buFont typeface="Arial" charset="0"/>
              <a:buChar char="•"/>
              <a:defRPr/>
            </a:pPr>
            <a:r>
              <a:rPr lang="en-US" altLang="en-US" dirty="0" smtClean="0">
                <a:solidFill>
                  <a:srgbClr val="3366CC"/>
                </a:solidFill>
                <a:latin typeface="Calibri" pitchFamily="34" charset="0"/>
                <a:cs typeface="Times New Roman" pitchFamily="18" charset="0"/>
              </a:rPr>
              <a:t>Ensure that all reports (financial and progress) have been submitted!</a:t>
            </a:r>
          </a:p>
          <a:p>
            <a:pPr lvl="1">
              <a:buFont typeface="Arial" charset="0"/>
              <a:buChar char="•"/>
              <a:defRPr/>
            </a:pPr>
            <a:r>
              <a:rPr lang="en-US" altLang="en-US" dirty="0" smtClean="0">
                <a:solidFill>
                  <a:srgbClr val="3366CC"/>
                </a:solidFill>
                <a:latin typeface="Calibri" pitchFamily="34" charset="0"/>
                <a:cs typeface="Times New Roman" pitchFamily="18" charset="0"/>
              </a:rPr>
              <a:t>Adhere to all administrative terms and conditions when related to post award activity such as:</a:t>
            </a:r>
          </a:p>
          <a:p>
            <a:pPr lvl="3">
              <a:buFont typeface="Arial" charset="0"/>
              <a:buChar char="•"/>
              <a:defRPr/>
            </a:pPr>
            <a:r>
              <a:rPr lang="en-US" altLang="en-US" sz="2000" dirty="0" smtClean="0">
                <a:solidFill>
                  <a:srgbClr val="3366CC"/>
                </a:solidFill>
                <a:latin typeface="Calibri" pitchFamily="34" charset="0"/>
                <a:cs typeface="Times New Roman" pitchFamily="18" charset="0"/>
              </a:rPr>
              <a:t>When a request should be submitted; and </a:t>
            </a:r>
          </a:p>
          <a:p>
            <a:pPr lvl="3">
              <a:buFont typeface="Arial" charset="0"/>
              <a:buChar char="•"/>
              <a:defRPr/>
            </a:pPr>
            <a:r>
              <a:rPr lang="en-US" altLang="en-US" sz="2000" dirty="0" smtClean="0">
                <a:solidFill>
                  <a:srgbClr val="3366CC"/>
                </a:solidFill>
                <a:latin typeface="Calibri" pitchFamily="34" charset="0"/>
                <a:cs typeface="Times New Roman" pitchFamily="18" charset="0"/>
              </a:rPr>
              <a:t>Who should submit the request</a:t>
            </a:r>
          </a:p>
          <a:p>
            <a:pPr lvl="1">
              <a:buFont typeface="Arial" charset="0"/>
              <a:buChar char="•"/>
              <a:defRPr/>
            </a:pPr>
            <a:r>
              <a:rPr lang="en-US" altLang="en-US" dirty="0" smtClean="0">
                <a:solidFill>
                  <a:srgbClr val="3366CC"/>
                </a:solidFill>
                <a:latin typeface="Calibri" pitchFamily="34" charset="0"/>
                <a:cs typeface="Times New Roman" pitchFamily="18" charset="0"/>
              </a:rPr>
              <a:t>Make sure that all amendments have been accepted by the recipient authorized representative</a:t>
            </a:r>
          </a:p>
          <a:p>
            <a:pPr lvl="1">
              <a:buFont typeface="Arial" charset="0"/>
              <a:buChar char="•"/>
              <a:defRPr/>
            </a:pPr>
            <a:r>
              <a:rPr lang="en-US" altLang="en-US" dirty="0" smtClean="0">
                <a:solidFill>
                  <a:srgbClr val="3366CC"/>
                </a:solidFill>
                <a:latin typeface="Calibri" pitchFamily="34" charset="0"/>
                <a:cs typeface="Times New Roman" pitchFamily="18" charset="0"/>
              </a:rPr>
              <a:t>Obtain concurrence from the Federal Program Office</a:t>
            </a:r>
          </a:p>
          <a:p>
            <a:pPr marL="457200" lvl="1" indent="0">
              <a:defRPr/>
            </a:pPr>
            <a:endParaRPr lang="en-US" altLang="en-US" dirty="0" smtClean="0">
              <a:solidFill>
                <a:srgbClr val="3366CC"/>
              </a:solidFill>
              <a:latin typeface="Times New Roman" pitchFamily="18" charset="0"/>
              <a:cs typeface="Times New Roman" pitchFamily="18" charset="0"/>
            </a:endParaRPr>
          </a:p>
          <a:p>
            <a:pPr lvl="2">
              <a:defRPr/>
            </a:pPr>
            <a:endParaRPr lang="en-US" altLang="en-US" sz="2000" dirty="0" smtClean="0">
              <a:solidFill>
                <a:srgbClr val="3366CC"/>
              </a:solidFill>
              <a:latin typeface="Times New Roman" pitchFamily="18" charset="0"/>
              <a:cs typeface="Times New Roman" pitchFamily="18" charset="0"/>
            </a:endParaRPr>
          </a:p>
        </p:txBody>
      </p:sp>
      <p:sp>
        <p:nvSpPr>
          <p:cNvPr id="2" name="Slide Number Placeholder 1"/>
          <p:cNvSpPr>
            <a:spLocks noGrp="1"/>
          </p:cNvSpPr>
          <p:nvPr>
            <p:ph type="sldNum" sz="quarter" idx="11"/>
          </p:nvPr>
        </p:nvSpPr>
        <p:spPr/>
        <p:txBody>
          <a:bodyPr/>
          <a:lstStyle/>
          <a:p>
            <a:pPr algn="r">
              <a:defRPr/>
            </a:pPr>
            <a:fld id="{8362B1FD-3C66-477D-B690-9CC9FBACC05B}" type="slidenum">
              <a:rPr lang="en-US" smtClean="0">
                <a:solidFill>
                  <a:srgbClr val="117CC5"/>
                </a:solidFill>
              </a:rPr>
              <a:pPr algn="r">
                <a:defRPr/>
              </a:pPr>
              <a:t>6</a:t>
            </a:fld>
            <a:endParaRPr lang="en-US" dirty="0">
              <a:solidFill>
                <a:srgbClr val="117CC5"/>
              </a:solidFill>
            </a:endParaRPr>
          </a:p>
        </p:txBody>
      </p:sp>
    </p:spTree>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p:cNvPicPr>
            <a:picLocks noChangeAspect="1" noChangeArrowheads="1"/>
          </p:cNvPicPr>
          <p:nvPr/>
        </p:nvPicPr>
        <p:blipFill>
          <a:blip r:embed="rId3">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43" name="Title 2"/>
          <p:cNvSpPr>
            <a:spLocks noGrp="1"/>
          </p:cNvSpPr>
          <p:nvPr>
            <p:ph type="title" idx="4294967295"/>
          </p:nvPr>
        </p:nvSpPr>
        <p:spPr bwMode="auto">
          <a:xfrm>
            <a:off x="561975" y="977900"/>
            <a:ext cx="82296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2400" b="1" u="sng" smtClean="0">
                <a:latin typeface="Calibri" pitchFamily="34" charset="0"/>
                <a:cs typeface="Times New Roman" pitchFamily="18" charset="0"/>
              </a:rPr>
              <a:t>Frequently Submitted Award Action Requests</a:t>
            </a:r>
            <a:br>
              <a:rPr lang="en-US" altLang="en-US" sz="2400" b="1" u="sng" smtClean="0">
                <a:latin typeface="Calibri" pitchFamily="34" charset="0"/>
                <a:cs typeface="Times New Roman" pitchFamily="18" charset="0"/>
              </a:rPr>
            </a:br>
            <a:r>
              <a:rPr lang="en-US" altLang="en-US" sz="2400" b="1" u="sng" smtClean="0">
                <a:latin typeface="Calibri" pitchFamily="34" charset="0"/>
                <a:cs typeface="Times New Roman" pitchFamily="18" charset="0"/>
              </a:rPr>
              <a:t>Post Award Activity</a:t>
            </a:r>
          </a:p>
        </p:txBody>
      </p:sp>
      <p:sp>
        <p:nvSpPr>
          <p:cNvPr id="189444" name="Content Placeholder 3"/>
          <p:cNvSpPr>
            <a:spLocks noGrp="1"/>
          </p:cNvSpPr>
          <p:nvPr>
            <p:ph idx="1"/>
          </p:nvPr>
        </p:nvSpPr>
        <p:spPr>
          <a:xfrm>
            <a:off x="269875" y="2155825"/>
            <a:ext cx="8364538" cy="2795588"/>
          </a:xfrm>
        </p:spPr>
        <p:txBody>
          <a:bodyPr/>
          <a:lstStyle/>
          <a:p>
            <a:pPr>
              <a:buFontTx/>
              <a:buChar char="•"/>
            </a:pPr>
            <a:endParaRPr lang="en-US" altLang="en-US" smtClean="0">
              <a:solidFill>
                <a:srgbClr val="3366CC"/>
              </a:solidFill>
              <a:latin typeface="Times New Roman" pitchFamily="18" charset="0"/>
              <a:cs typeface="Times New Roman" pitchFamily="18" charset="0"/>
            </a:endParaRPr>
          </a:p>
          <a:p>
            <a:pPr>
              <a:buFontTx/>
              <a:buChar char="•"/>
            </a:pPr>
            <a:r>
              <a:rPr lang="en-US" altLang="en-US" smtClean="0">
                <a:solidFill>
                  <a:srgbClr val="3366CC"/>
                </a:solidFill>
                <a:latin typeface="Calibri" pitchFamily="34" charset="0"/>
                <a:cs typeface="Times New Roman" pitchFamily="18" charset="0"/>
              </a:rPr>
              <a:t>No Cost Extension </a:t>
            </a:r>
          </a:p>
          <a:p>
            <a:pPr lvl="1">
              <a:buFont typeface="Arial" pitchFamily="34" charset="0"/>
              <a:buChar char="•"/>
            </a:pPr>
            <a:r>
              <a:rPr lang="en-US" altLang="en-US" smtClean="0">
                <a:solidFill>
                  <a:srgbClr val="3366CC"/>
                </a:solidFill>
                <a:latin typeface="Calibri" pitchFamily="34" charset="0"/>
                <a:cs typeface="Times New Roman" pitchFamily="18" charset="0"/>
              </a:rPr>
              <a:t>The request to extend the award period should be submitted to the FPO at least 30 days prior to the expiration of the award. </a:t>
            </a:r>
          </a:p>
          <a:p>
            <a:pPr lvl="2">
              <a:buFontTx/>
              <a:buChar char="•"/>
            </a:pPr>
            <a:r>
              <a:rPr lang="en-US" altLang="en-US" smtClean="0">
                <a:solidFill>
                  <a:srgbClr val="3366CC"/>
                </a:solidFill>
                <a:latin typeface="Calibri" pitchFamily="34" charset="0"/>
                <a:cs typeface="Times New Roman" pitchFamily="18" charset="0"/>
              </a:rPr>
              <a:t>A written request may be submitted to the Program Officer clearly justifying why the extension is needed and explain what activities are remaining to be accomplished under the award and what funds are still available to support the activity. </a:t>
            </a:r>
          </a:p>
        </p:txBody>
      </p:sp>
      <p:sp>
        <p:nvSpPr>
          <p:cNvPr id="2" name="Slide Number Placeholder 1"/>
          <p:cNvSpPr>
            <a:spLocks noGrp="1"/>
          </p:cNvSpPr>
          <p:nvPr>
            <p:ph type="sldNum" sz="quarter" idx="11"/>
          </p:nvPr>
        </p:nvSpPr>
        <p:spPr/>
        <p:txBody>
          <a:bodyPr/>
          <a:lstStyle/>
          <a:p>
            <a:pPr algn="r">
              <a:defRPr/>
            </a:pPr>
            <a:fld id="{404B366A-2C6C-45C3-94D6-AF39ADCEC67B}" type="slidenum">
              <a:rPr lang="en-US" smtClean="0">
                <a:solidFill>
                  <a:srgbClr val="117CC5"/>
                </a:solidFill>
              </a:rPr>
              <a:pPr algn="r">
                <a:defRPr/>
              </a:pPr>
              <a:t>7</a:t>
            </a:fld>
            <a:endParaRPr lang="en-US">
              <a:solidFill>
                <a:srgbClr val="117CC5"/>
              </a:solidFill>
            </a:endParaRPr>
          </a:p>
        </p:txBody>
      </p:sp>
    </p:spTree>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p:cNvPicPr>
            <a:picLocks noChangeAspect="1" noChangeArrowheads="1"/>
          </p:cNvPicPr>
          <p:nvPr/>
        </p:nvPicPr>
        <p:blipFill>
          <a:blip r:embed="rId3">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67" name="Title 2"/>
          <p:cNvSpPr>
            <a:spLocks noGrp="1"/>
          </p:cNvSpPr>
          <p:nvPr>
            <p:ph type="title" idx="4294967295"/>
          </p:nvPr>
        </p:nvSpPr>
        <p:spPr bwMode="auto">
          <a:xfrm>
            <a:off x="561975" y="977900"/>
            <a:ext cx="82296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2400" b="1" i="1" u="sng" dirty="0" smtClean="0">
                <a:latin typeface="Calibri" pitchFamily="34" charset="0"/>
                <a:cs typeface="Times New Roman" pitchFamily="18" charset="0"/>
              </a:rPr>
              <a:t>Frequently Submitted Award Action Requests</a:t>
            </a:r>
            <a:br>
              <a:rPr lang="en-US" altLang="en-US" sz="2400" b="1" i="1" u="sng" dirty="0" smtClean="0">
                <a:latin typeface="Calibri" pitchFamily="34" charset="0"/>
                <a:cs typeface="Times New Roman" pitchFamily="18" charset="0"/>
              </a:rPr>
            </a:br>
            <a:r>
              <a:rPr lang="en-US" altLang="en-US" sz="2400" b="1" i="1" u="sng" dirty="0" smtClean="0">
                <a:latin typeface="Calibri" pitchFamily="34" charset="0"/>
                <a:cs typeface="Times New Roman" pitchFamily="18" charset="0"/>
              </a:rPr>
              <a:t>Post Award Activity</a:t>
            </a:r>
          </a:p>
        </p:txBody>
      </p:sp>
      <p:sp>
        <p:nvSpPr>
          <p:cNvPr id="190468" name="Content Placeholder 3"/>
          <p:cNvSpPr>
            <a:spLocks noGrp="1"/>
          </p:cNvSpPr>
          <p:nvPr>
            <p:ph idx="1"/>
          </p:nvPr>
        </p:nvSpPr>
        <p:spPr>
          <a:xfrm>
            <a:off x="269875" y="2155825"/>
            <a:ext cx="8364538" cy="4011613"/>
          </a:xfrm>
        </p:spPr>
        <p:txBody>
          <a:bodyPr/>
          <a:lstStyle/>
          <a:p>
            <a:pPr>
              <a:buFontTx/>
              <a:buChar char="•"/>
            </a:pPr>
            <a:r>
              <a:rPr lang="en-US" altLang="en-US" dirty="0" smtClean="0">
                <a:solidFill>
                  <a:srgbClr val="3366CC"/>
                </a:solidFill>
                <a:latin typeface="Calibri" pitchFamily="34" charset="0"/>
                <a:cs typeface="Times New Roman" pitchFamily="18" charset="0"/>
              </a:rPr>
              <a:t>Extension to Close Out </a:t>
            </a:r>
          </a:p>
          <a:p>
            <a:pPr lvl="1">
              <a:buFont typeface="Arial" pitchFamily="34" charset="0"/>
              <a:buChar char="•"/>
            </a:pPr>
            <a:r>
              <a:rPr lang="en-US" altLang="en-US" dirty="0" smtClean="0">
                <a:solidFill>
                  <a:srgbClr val="3366CC"/>
                </a:solidFill>
                <a:latin typeface="Calibri" pitchFamily="34" charset="0"/>
                <a:cs typeface="Times New Roman" pitchFamily="18" charset="0"/>
              </a:rPr>
              <a:t>Recipients have 90 days after the award expires to submit all reports by the terms and conditions of the award and liquidate all obligations incurred. </a:t>
            </a:r>
          </a:p>
          <a:p>
            <a:pPr lvl="2">
              <a:buFontTx/>
              <a:buChar char="•"/>
            </a:pPr>
            <a:r>
              <a:rPr lang="en-US" altLang="en-US" dirty="0" smtClean="0">
                <a:solidFill>
                  <a:srgbClr val="3366CC"/>
                </a:solidFill>
                <a:latin typeface="Calibri" pitchFamily="34" charset="0"/>
                <a:cs typeface="Times New Roman" pitchFamily="18" charset="0"/>
              </a:rPr>
              <a:t>An extension to the closeout period should only be requested to complete the preparation of final reports and make final payments. </a:t>
            </a:r>
          </a:p>
          <a:p>
            <a:pPr>
              <a:buFontTx/>
              <a:buChar char="•"/>
            </a:pPr>
            <a:r>
              <a:rPr lang="en-US" altLang="en-US" dirty="0" smtClean="0">
                <a:solidFill>
                  <a:srgbClr val="3366CC"/>
                </a:solidFill>
                <a:latin typeface="Calibri" pitchFamily="34" charset="0"/>
                <a:cs typeface="Times New Roman" pitchFamily="18" charset="0"/>
              </a:rPr>
              <a:t>Reprogram or Re-budget  </a:t>
            </a:r>
          </a:p>
          <a:p>
            <a:pPr lvl="1">
              <a:buFont typeface="Arial" pitchFamily="34" charset="0"/>
              <a:buChar char="•"/>
            </a:pPr>
            <a:r>
              <a:rPr lang="en-US" altLang="en-US" dirty="0" smtClean="0">
                <a:solidFill>
                  <a:srgbClr val="3366CC"/>
                </a:solidFill>
                <a:latin typeface="Calibri" pitchFamily="34" charset="0"/>
                <a:cs typeface="Times New Roman" pitchFamily="18" charset="0"/>
              </a:rPr>
              <a:t>Request for prior approval of any budget revisions that transfer funds among line item cost categories shall be submitted on the SF-424A. </a:t>
            </a:r>
          </a:p>
          <a:p>
            <a:pPr lvl="1">
              <a:buFont typeface="Arial" pitchFamily="34" charset="0"/>
              <a:buChar char="•"/>
            </a:pPr>
            <a:r>
              <a:rPr lang="en-US" altLang="en-US" dirty="0" smtClean="0">
                <a:solidFill>
                  <a:srgbClr val="3366CC"/>
                </a:solidFill>
                <a:latin typeface="Calibri" pitchFamily="34" charset="0"/>
                <a:cs typeface="Times New Roman" pitchFamily="18" charset="0"/>
              </a:rPr>
              <a:t>Request to change and/or add program objectives may or may not constitute a budget revision, however a detailed explanation of the reprogramming  request is required. </a:t>
            </a:r>
          </a:p>
          <a:p>
            <a:pPr lvl="1">
              <a:buFont typeface="Arial" pitchFamily="34" charset="0"/>
              <a:buChar char="•"/>
            </a:pPr>
            <a:endParaRPr lang="en-US" altLang="en-US" dirty="0" smtClean="0">
              <a:solidFill>
                <a:srgbClr val="3366CC"/>
              </a:solidFill>
              <a:latin typeface="Times New Roman" pitchFamily="18" charset="0"/>
              <a:cs typeface="Times New Roman" pitchFamily="18" charset="0"/>
            </a:endParaRPr>
          </a:p>
        </p:txBody>
      </p:sp>
      <p:sp>
        <p:nvSpPr>
          <p:cNvPr id="2" name="Slide Number Placeholder 1"/>
          <p:cNvSpPr>
            <a:spLocks noGrp="1"/>
          </p:cNvSpPr>
          <p:nvPr>
            <p:ph type="sldNum" sz="quarter" idx="11"/>
          </p:nvPr>
        </p:nvSpPr>
        <p:spPr/>
        <p:txBody>
          <a:bodyPr/>
          <a:lstStyle/>
          <a:p>
            <a:pPr algn="r">
              <a:defRPr/>
            </a:pPr>
            <a:fld id="{C1EC0707-7FFA-45FB-98BA-FD2518903B95}" type="slidenum">
              <a:rPr lang="en-US" smtClean="0">
                <a:solidFill>
                  <a:srgbClr val="117CC5"/>
                </a:solidFill>
              </a:rPr>
              <a:pPr algn="r">
                <a:defRPr/>
              </a:pPr>
              <a:t>8</a:t>
            </a:fld>
            <a:endParaRPr lang="en-US" dirty="0">
              <a:solidFill>
                <a:srgbClr val="117CC5"/>
              </a:solidFill>
            </a:endParaRPr>
          </a:p>
        </p:txBody>
      </p:sp>
    </p:spTree>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p:cNvPicPr>
            <a:picLocks noChangeAspect="1" noChangeArrowheads="1"/>
          </p:cNvPicPr>
          <p:nvPr/>
        </p:nvPicPr>
        <p:blipFill>
          <a:blip r:embed="rId3">
            <a:extLst>
              <a:ext uri="{28A0092B-C50C-407E-A947-70E740481C1C}">
                <a14:useLocalDpi xmlns:a14="http://schemas.microsoft.com/office/drawing/2010/main" val="0"/>
              </a:ext>
            </a:extLst>
          </a:blip>
          <a:srcRect l="15634"/>
          <a:stretch>
            <a:fillRect/>
          </a:stretch>
        </p:blipFill>
        <p:spPr bwMode="auto">
          <a:xfrm>
            <a:off x="0" y="0"/>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1" name="Title 2"/>
          <p:cNvSpPr>
            <a:spLocks noGrp="1"/>
          </p:cNvSpPr>
          <p:nvPr>
            <p:ph type="title" idx="4294967295"/>
          </p:nvPr>
        </p:nvSpPr>
        <p:spPr bwMode="auto">
          <a:xfrm>
            <a:off x="561975" y="977900"/>
            <a:ext cx="82296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2400" b="1" u="sng" smtClean="0">
                <a:latin typeface="Times New Roman" pitchFamily="18" charset="0"/>
                <a:cs typeface="Times New Roman" pitchFamily="18" charset="0"/>
              </a:rPr>
              <a:t>Frequently Submitted Award Action Requests</a:t>
            </a:r>
            <a:br>
              <a:rPr lang="en-US" altLang="en-US" sz="2400" b="1" u="sng" smtClean="0">
                <a:latin typeface="Times New Roman" pitchFamily="18" charset="0"/>
                <a:cs typeface="Times New Roman" pitchFamily="18" charset="0"/>
              </a:rPr>
            </a:br>
            <a:r>
              <a:rPr lang="en-US" altLang="en-US" sz="2400" b="1" u="sng" smtClean="0">
                <a:latin typeface="Times New Roman" pitchFamily="18" charset="0"/>
                <a:cs typeface="Times New Roman" pitchFamily="18" charset="0"/>
              </a:rPr>
              <a:t>Post Award Activity</a:t>
            </a:r>
          </a:p>
        </p:txBody>
      </p:sp>
      <p:sp>
        <p:nvSpPr>
          <p:cNvPr id="191492" name="Content Placeholder 3"/>
          <p:cNvSpPr>
            <a:spLocks noGrp="1"/>
          </p:cNvSpPr>
          <p:nvPr>
            <p:ph idx="1"/>
          </p:nvPr>
        </p:nvSpPr>
        <p:spPr>
          <a:xfrm>
            <a:off x="269875" y="2155825"/>
            <a:ext cx="8364538" cy="3589338"/>
          </a:xfrm>
        </p:spPr>
        <p:txBody>
          <a:bodyPr/>
          <a:lstStyle/>
          <a:p>
            <a:pPr>
              <a:buFontTx/>
              <a:buChar char="•"/>
            </a:pPr>
            <a:r>
              <a:rPr lang="en-US" altLang="en-US" smtClean="0">
                <a:solidFill>
                  <a:srgbClr val="3366CC"/>
                </a:solidFill>
                <a:latin typeface="Calibri" pitchFamily="34" charset="0"/>
                <a:cs typeface="Times New Roman" pitchFamily="18" charset="0"/>
              </a:rPr>
              <a:t>Change in Scope </a:t>
            </a:r>
          </a:p>
          <a:p>
            <a:pPr lvl="1">
              <a:buFont typeface="Arial" pitchFamily="34" charset="0"/>
              <a:buChar char="•"/>
            </a:pPr>
            <a:r>
              <a:rPr lang="en-US" altLang="en-US" smtClean="0">
                <a:solidFill>
                  <a:srgbClr val="3366CC"/>
                </a:solidFill>
                <a:latin typeface="Calibri" pitchFamily="34" charset="0"/>
                <a:cs typeface="Times New Roman" pitchFamily="18" charset="0"/>
              </a:rPr>
              <a:t>Change in the methodology, approach or other aspects of the project object must receive prior approval from NOAA.  </a:t>
            </a:r>
          </a:p>
          <a:p>
            <a:pPr lvl="2">
              <a:buFontTx/>
              <a:buChar char="•"/>
            </a:pPr>
            <a:r>
              <a:rPr lang="en-US" altLang="en-US" smtClean="0">
                <a:solidFill>
                  <a:srgbClr val="3366CC"/>
                </a:solidFill>
                <a:latin typeface="Calibri" pitchFamily="34" charset="0"/>
                <a:cs typeface="Times New Roman" pitchFamily="18" charset="0"/>
              </a:rPr>
              <a:t>A detailed justification  must be provided by the grantee and attached to the file. </a:t>
            </a:r>
          </a:p>
          <a:p>
            <a:pPr>
              <a:buFontTx/>
              <a:buChar char="•"/>
            </a:pPr>
            <a:r>
              <a:rPr lang="en-US" altLang="en-US" smtClean="0">
                <a:solidFill>
                  <a:srgbClr val="3366CC"/>
                </a:solidFill>
                <a:latin typeface="Calibri" pitchFamily="34" charset="0"/>
                <a:cs typeface="Times New Roman" pitchFamily="18" charset="0"/>
              </a:rPr>
              <a:t>Equipment Purchase </a:t>
            </a:r>
          </a:p>
          <a:p>
            <a:pPr lvl="1">
              <a:buFont typeface="Arial" pitchFamily="34" charset="0"/>
              <a:buChar char="•"/>
            </a:pPr>
            <a:r>
              <a:rPr lang="en-US" altLang="en-US" smtClean="0">
                <a:solidFill>
                  <a:srgbClr val="3366CC"/>
                </a:solidFill>
                <a:latin typeface="Calibri" pitchFamily="34" charset="0"/>
                <a:cs typeface="Times New Roman" pitchFamily="18" charset="0"/>
              </a:rPr>
              <a:t>If purchasing equipment in excess of  $5,000, recipient must determine a Lease vs. Purchase and provide a justification explaining the determination , as well as the purpose for which the equipment is to be used. – </a:t>
            </a:r>
            <a:r>
              <a:rPr lang="en-US" altLang="en-US" b="1" smtClean="0">
                <a:solidFill>
                  <a:srgbClr val="4D7AD3"/>
                </a:solidFill>
                <a:latin typeface="Calibri" pitchFamily="34" charset="0"/>
                <a:cs typeface="Times New Roman" pitchFamily="18" charset="0"/>
              </a:rPr>
              <a:t>2 CFR </a:t>
            </a:r>
            <a:r>
              <a:rPr lang="en-US" altLang="en-US" b="1" smtClean="0">
                <a:solidFill>
                  <a:srgbClr val="4D7AD3"/>
                </a:solidFill>
                <a:latin typeface="Calibri" pitchFamily="34" charset="0"/>
              </a:rPr>
              <a:t>§200.33</a:t>
            </a:r>
          </a:p>
        </p:txBody>
      </p:sp>
      <p:sp>
        <p:nvSpPr>
          <p:cNvPr id="2" name="Slide Number Placeholder 1"/>
          <p:cNvSpPr>
            <a:spLocks noGrp="1"/>
          </p:cNvSpPr>
          <p:nvPr>
            <p:ph type="sldNum" sz="quarter" idx="11"/>
          </p:nvPr>
        </p:nvSpPr>
        <p:spPr/>
        <p:txBody>
          <a:bodyPr/>
          <a:lstStyle/>
          <a:p>
            <a:pPr algn="r">
              <a:defRPr/>
            </a:pPr>
            <a:fld id="{D763B1C8-A3BE-4C88-96E3-326CFE5B3587}" type="slidenum">
              <a:rPr lang="en-US" smtClean="0">
                <a:solidFill>
                  <a:srgbClr val="117CC5"/>
                </a:solidFill>
              </a:rPr>
              <a:pPr algn="r">
                <a:defRPr/>
              </a:pPr>
              <a:t>9</a:t>
            </a:fld>
            <a:endParaRPr lang="en-US">
              <a:solidFill>
                <a:srgbClr val="117CC5"/>
              </a:solidFill>
            </a:endParaRPr>
          </a:p>
        </p:txBody>
      </p:sp>
    </p:spTree>
  </p:cSld>
  <p:clrMapOvr>
    <a:masterClrMapping/>
  </p:clrMapOvr>
  <p:transition spd="med">
    <p:wipe dir="d"/>
  </p:transition>
  <p:timing>
    <p:tnLst>
      <p:par>
        <p:cTn id="1" dur="indefinite" restart="never" nodeType="tmRoot"/>
      </p:par>
    </p:tnLst>
  </p:timing>
</p:sld>
</file>

<file path=ppt/theme/theme1.xml><?xml version="1.0" encoding="utf-8"?>
<a:theme xmlns:a="http://schemas.openxmlformats.org/drawingml/2006/main" name="10375817">
  <a:themeElements>
    <a:clrScheme name="1_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10375817">
  <a:themeElements>
    <a:clrScheme name="1_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10375817">
  <a:themeElements>
    <a:clrScheme name="1_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10375817">
  <a:themeElements>
    <a:clrScheme name="1_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899</TotalTime>
  <Words>1687</Words>
  <Application>Microsoft Office PowerPoint</Application>
  <PresentationFormat>On-screen Show (4:3)</PresentationFormat>
  <Paragraphs>381</Paragraphs>
  <Slides>42</Slides>
  <Notes>30</Notes>
  <HiddenSlides>0</HiddenSlides>
  <MMClips>0</MMClips>
  <ScaleCrop>false</ScaleCrop>
  <HeadingPairs>
    <vt:vector size="4" baseType="variant">
      <vt:variant>
        <vt:lpstr>Theme</vt:lpstr>
      </vt:variant>
      <vt:variant>
        <vt:i4>4</vt:i4>
      </vt:variant>
      <vt:variant>
        <vt:lpstr>Slide Titles</vt:lpstr>
      </vt:variant>
      <vt:variant>
        <vt:i4>42</vt:i4>
      </vt:variant>
    </vt:vector>
  </HeadingPairs>
  <TitlesOfParts>
    <vt:vector size="46" baseType="lpstr">
      <vt:lpstr>10375817</vt:lpstr>
      <vt:lpstr>1_10375817</vt:lpstr>
      <vt:lpstr>2_10375817</vt:lpstr>
      <vt:lpstr>3_10375817</vt:lpstr>
      <vt:lpstr>PowerPoint Presentation</vt:lpstr>
      <vt:lpstr>PowerPoint Presentation</vt:lpstr>
      <vt:lpstr>Contents</vt:lpstr>
      <vt:lpstr>PowerPoint Presentation</vt:lpstr>
      <vt:lpstr>PowerPoint Presentation</vt:lpstr>
      <vt:lpstr>Post Award Activity </vt:lpstr>
      <vt:lpstr>Frequently Submitted Award Action Requests Post Award Activity</vt:lpstr>
      <vt:lpstr>Frequently Submitted Award Action Requests Post Award Activity</vt:lpstr>
      <vt:lpstr>Frequently Submitted Award Action Requests Post Award Activity</vt:lpstr>
      <vt:lpstr>Cost-share and Match </vt:lpstr>
      <vt:lpstr>Cost-share and Match … </vt:lpstr>
      <vt:lpstr>Cost-share and Match … </vt:lpstr>
      <vt:lpstr>Indirect Cost Rate Deviations  </vt:lpstr>
      <vt:lpstr>PowerPoint Presentation</vt:lpstr>
      <vt:lpstr>PowerPoint Presentation</vt:lpstr>
      <vt:lpstr>Federal Financial Report SF425 </vt:lpstr>
      <vt:lpstr>PowerPoint Presentation</vt:lpstr>
      <vt:lpstr>GENERAL INFORMATION </vt:lpstr>
      <vt:lpstr>GENERAL INFORMATION CONTINUED</vt:lpstr>
      <vt:lpstr>Federal Financial Report  </vt:lpstr>
      <vt:lpstr>FEDERAL EXPENDITURES &amp; UNOBLIGATED BALANCE PORTION </vt:lpstr>
      <vt:lpstr>FEDERAL EXPENDITURES &amp; UNOBLIGATED BALANCE PORTION CONT. </vt:lpstr>
      <vt:lpstr>RECIPIENT SHARE PORTION   </vt:lpstr>
      <vt:lpstr>PROGRAM INCOME PORTION Section 10 of the SF-425 </vt:lpstr>
      <vt:lpstr>PROGRAM INCOME PORTION CONTINUED  Section 10 of the SF-425</vt:lpstr>
      <vt:lpstr>INDIRECT EXPENSE</vt:lpstr>
      <vt:lpstr>INDIRECT EXPENSE </vt:lpstr>
      <vt:lpstr>GENERAL INFORMATION </vt:lpstr>
      <vt:lpstr>General Information…</vt:lpstr>
      <vt:lpstr>Automated Standard Application For Payment (ASAP)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ttjackson</dc:creator>
  <cp:lastModifiedBy>Brad Hess</cp:lastModifiedBy>
  <cp:revision>107</cp:revision>
  <cp:lastPrinted>2014-09-30T18:51:54Z</cp:lastPrinted>
  <dcterms:created xsi:type="dcterms:W3CDTF">2010-02-23T16:32:00Z</dcterms:created>
  <dcterms:modified xsi:type="dcterms:W3CDTF">2015-09-10T12:49:20Z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TC103758171033</vt:lpwstr>
  </property>
</Properties>
</file>